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2" r:id="rId4"/>
  </p:sldMasterIdLst>
  <p:notesMasterIdLst>
    <p:notesMasterId r:id="rId18"/>
  </p:notesMasterIdLst>
  <p:handoutMasterIdLst>
    <p:handoutMasterId r:id="rId19"/>
  </p:handoutMasterIdLst>
  <p:sldIdLst>
    <p:sldId id="264" r:id="rId5"/>
    <p:sldId id="271" r:id="rId6"/>
    <p:sldId id="279" r:id="rId7"/>
    <p:sldId id="267" r:id="rId8"/>
    <p:sldId id="268" r:id="rId9"/>
    <p:sldId id="276" r:id="rId10"/>
    <p:sldId id="269" r:id="rId11"/>
    <p:sldId id="272" r:id="rId12"/>
    <p:sldId id="273" r:id="rId13"/>
    <p:sldId id="274" r:id="rId14"/>
    <p:sldId id="275" r:id="rId15"/>
    <p:sldId id="277" r:id="rId16"/>
    <p:sldId id="278" r:id="rId17"/>
  </p:sldIdLst>
  <p:sldSz cx="12192000" cy="6858000"/>
  <p:notesSz cx="6797675" cy="9874250"/>
  <p:defaultTex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F374A3C-D21C-B43B-07A6-2F87E42183AD}" name="Falek Miah" initials="FM" userId="S::falek@advancinganalytics.co.uk::9a472a05-1e48-4d6d-9d7b-fe751beb26f2" providerId="AD"/>
  <p188:author id="{85A68A78-348E-C94B-6516-E32E0821679B}" name="Terry McCann" initials="TM" userId="S::terry@advancinganalytics.co.uk::7dd932e2-8532-4fb4-b60f-d907ee58cdb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acha Tomey" initials="ST" lastIdx="1" clrIdx="0">
    <p:extLst>
      <p:ext uri="{19B8F6BF-5375-455C-9EA6-DF929625EA0E}">
        <p15:presenceInfo xmlns:p15="http://schemas.microsoft.com/office/powerpoint/2012/main" userId="6084f9b2487af9a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2740"/>
    <a:srgbClr val="EDEDED"/>
    <a:srgbClr val="AFAEAC"/>
    <a:srgbClr val="B52741"/>
    <a:srgbClr val="F2F2F2"/>
    <a:srgbClr val="FFFFFF"/>
    <a:srgbClr val="B62740"/>
    <a:srgbClr val="C22944"/>
    <a:srgbClr val="006FBA"/>
    <a:srgbClr val="002C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4503A2-C779-49B7-8003-3FFF96E072C0}" v="284" dt="2024-03-19T11:23:09.333"/>
  </p1510:revLst>
</p1510:revInfo>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463" autoAdjust="0"/>
  </p:normalViewPr>
  <p:slideViewPr>
    <p:cSldViewPr snapToGrid="0">
      <p:cViewPr varScale="1">
        <p:scale>
          <a:sx n="120" d="100"/>
          <a:sy n="120" d="100"/>
        </p:scale>
        <p:origin x="1832" y="76"/>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si Turner" userId="55276987-185d-4958-977f-28743627b5c8" providerId="ADAL" clId="{4E4503A2-C779-49B7-8003-3FFF96E072C0}"/>
    <pc:docChg chg="undo custSel addSld delSld modSld sldOrd">
      <pc:chgData name="Isi Turner" userId="55276987-185d-4958-977f-28743627b5c8" providerId="ADAL" clId="{4E4503A2-C779-49B7-8003-3FFF96E072C0}" dt="2024-03-19T11:23:55.417" v="20805" actId="1076"/>
      <pc:docMkLst>
        <pc:docMk/>
      </pc:docMkLst>
      <pc:sldChg chg="delSp modSp del mod">
        <pc:chgData name="Isi Turner" userId="55276987-185d-4958-977f-28743627b5c8" providerId="ADAL" clId="{4E4503A2-C779-49B7-8003-3FFF96E072C0}" dt="2024-02-27T19:48:37.780" v="13" actId="47"/>
        <pc:sldMkLst>
          <pc:docMk/>
          <pc:sldMk cId="3785015968" sldId="262"/>
        </pc:sldMkLst>
        <pc:spChg chg="del">
          <ac:chgData name="Isi Turner" userId="55276987-185d-4958-977f-28743627b5c8" providerId="ADAL" clId="{4E4503A2-C779-49B7-8003-3FFF96E072C0}" dt="2024-02-27T19:48:23.510" v="6" actId="478"/>
          <ac:spMkLst>
            <pc:docMk/>
            <pc:sldMk cId="3785015968" sldId="262"/>
            <ac:spMk id="2" creationId="{15F804AC-17F7-50E0-5918-0CA4D7E1DED7}"/>
          </ac:spMkLst>
        </pc:spChg>
        <pc:spChg chg="del">
          <ac:chgData name="Isi Turner" userId="55276987-185d-4958-977f-28743627b5c8" providerId="ADAL" clId="{4E4503A2-C779-49B7-8003-3FFF96E072C0}" dt="2024-02-27T19:48:18.784" v="0" actId="478"/>
          <ac:spMkLst>
            <pc:docMk/>
            <pc:sldMk cId="3785015968" sldId="262"/>
            <ac:spMk id="3" creationId="{E43024C1-F559-3531-99A2-6FA57FA13ACB}"/>
          </ac:spMkLst>
        </pc:spChg>
        <pc:spChg chg="del">
          <ac:chgData name="Isi Turner" userId="55276987-185d-4958-977f-28743627b5c8" providerId="ADAL" clId="{4E4503A2-C779-49B7-8003-3FFF96E072C0}" dt="2024-02-27T19:48:23.897" v="7" actId="478"/>
          <ac:spMkLst>
            <pc:docMk/>
            <pc:sldMk cId="3785015968" sldId="262"/>
            <ac:spMk id="4" creationId="{B0FD5F2C-1F60-3020-E09D-8B4F94FBB5A4}"/>
          </ac:spMkLst>
        </pc:spChg>
        <pc:spChg chg="del">
          <ac:chgData name="Isi Turner" userId="55276987-185d-4958-977f-28743627b5c8" providerId="ADAL" clId="{4E4503A2-C779-49B7-8003-3FFF96E072C0}" dt="2024-02-27T19:48:23.082" v="5" actId="478"/>
          <ac:spMkLst>
            <pc:docMk/>
            <pc:sldMk cId="3785015968" sldId="262"/>
            <ac:spMk id="5" creationId="{9BDF7E77-D5DC-C6AE-F01E-822F3922C085}"/>
          </ac:spMkLst>
        </pc:spChg>
        <pc:spChg chg="del">
          <ac:chgData name="Isi Turner" userId="55276987-185d-4958-977f-28743627b5c8" providerId="ADAL" clId="{4E4503A2-C779-49B7-8003-3FFF96E072C0}" dt="2024-02-27T19:48:21.600" v="3" actId="478"/>
          <ac:spMkLst>
            <pc:docMk/>
            <pc:sldMk cId="3785015968" sldId="262"/>
            <ac:spMk id="6" creationId="{07BC8938-0A9B-0091-2713-AB5C5E86F719}"/>
          </ac:spMkLst>
        </pc:spChg>
        <pc:spChg chg="del">
          <ac:chgData name="Isi Turner" userId="55276987-185d-4958-977f-28743627b5c8" providerId="ADAL" clId="{4E4503A2-C779-49B7-8003-3FFF96E072C0}" dt="2024-02-27T19:48:22.319" v="4" actId="478"/>
          <ac:spMkLst>
            <pc:docMk/>
            <pc:sldMk cId="3785015968" sldId="262"/>
            <ac:spMk id="7" creationId="{3BDD6B20-3881-532B-6F9E-9224BAB4D5E9}"/>
          </ac:spMkLst>
        </pc:spChg>
        <pc:spChg chg="del">
          <ac:chgData name="Isi Turner" userId="55276987-185d-4958-977f-28743627b5c8" providerId="ADAL" clId="{4E4503A2-C779-49B7-8003-3FFF96E072C0}" dt="2024-02-27T19:48:25.104" v="8" actId="478"/>
          <ac:spMkLst>
            <pc:docMk/>
            <pc:sldMk cId="3785015968" sldId="262"/>
            <ac:spMk id="8" creationId="{3063329B-77FE-2F1C-D0F6-1FF57634B066}"/>
          </ac:spMkLst>
        </pc:spChg>
        <pc:spChg chg="del">
          <ac:chgData name="Isi Turner" userId="55276987-185d-4958-977f-28743627b5c8" providerId="ADAL" clId="{4E4503A2-C779-49B7-8003-3FFF96E072C0}" dt="2024-02-27T19:48:20.728" v="2" actId="478"/>
          <ac:spMkLst>
            <pc:docMk/>
            <pc:sldMk cId="3785015968" sldId="262"/>
            <ac:spMk id="9" creationId="{D8F7F608-4639-F50C-3875-D0103F63FACA}"/>
          </ac:spMkLst>
        </pc:spChg>
        <pc:spChg chg="del">
          <ac:chgData name="Isi Turner" userId="55276987-185d-4958-977f-28743627b5c8" providerId="ADAL" clId="{4E4503A2-C779-49B7-8003-3FFF96E072C0}" dt="2024-02-27T19:48:19.577" v="1" actId="478"/>
          <ac:spMkLst>
            <pc:docMk/>
            <pc:sldMk cId="3785015968" sldId="262"/>
            <ac:spMk id="12" creationId="{81DFFE5C-946A-E0C5-AF26-7F36F19F6DAE}"/>
          </ac:spMkLst>
        </pc:spChg>
        <pc:spChg chg="del mod">
          <ac:chgData name="Isi Turner" userId="55276987-185d-4958-977f-28743627b5c8" providerId="ADAL" clId="{4E4503A2-C779-49B7-8003-3FFF96E072C0}" dt="2024-02-27T19:48:26.507" v="10" actId="478"/>
          <ac:spMkLst>
            <pc:docMk/>
            <pc:sldMk cId="3785015968" sldId="262"/>
            <ac:spMk id="13" creationId="{E27F6123-BB7A-268A-2068-CFA11F5AA218}"/>
          </ac:spMkLst>
        </pc:spChg>
        <pc:picChg chg="del">
          <ac:chgData name="Isi Turner" userId="55276987-185d-4958-977f-28743627b5c8" providerId="ADAL" clId="{4E4503A2-C779-49B7-8003-3FFF96E072C0}" dt="2024-02-27T19:48:27.304" v="11" actId="478"/>
          <ac:picMkLst>
            <pc:docMk/>
            <pc:sldMk cId="3785015968" sldId="262"/>
            <ac:picMk id="11" creationId="{8BF0C5A9-4756-0C86-CAA9-E485C403574D}"/>
          </ac:picMkLst>
        </pc:picChg>
      </pc:sldChg>
      <pc:sldChg chg="new del">
        <pc:chgData name="Isi Turner" userId="55276987-185d-4958-977f-28743627b5c8" providerId="ADAL" clId="{4E4503A2-C779-49B7-8003-3FFF96E072C0}" dt="2024-02-27T19:48:50.128" v="15" actId="47"/>
        <pc:sldMkLst>
          <pc:docMk/>
          <pc:sldMk cId="3101379743" sldId="263"/>
        </pc:sldMkLst>
      </pc:sldChg>
      <pc:sldChg chg="modSp new mod">
        <pc:chgData name="Isi Turner" userId="55276987-185d-4958-977f-28743627b5c8" providerId="ADAL" clId="{4E4503A2-C779-49B7-8003-3FFF96E072C0}" dt="2024-02-27T19:49:17.818" v="81" actId="1076"/>
        <pc:sldMkLst>
          <pc:docMk/>
          <pc:sldMk cId="2149037791" sldId="264"/>
        </pc:sldMkLst>
        <pc:spChg chg="mod">
          <ac:chgData name="Isi Turner" userId="55276987-185d-4958-977f-28743627b5c8" providerId="ADAL" clId="{4E4503A2-C779-49B7-8003-3FFF96E072C0}" dt="2024-02-27T19:49:17.818" v="81" actId="1076"/>
          <ac:spMkLst>
            <pc:docMk/>
            <pc:sldMk cId="2149037791" sldId="264"/>
            <ac:spMk id="2" creationId="{847AD851-8819-EEEB-C1D5-63DE1C2A0F06}"/>
          </ac:spMkLst>
        </pc:spChg>
      </pc:sldChg>
      <pc:sldChg chg="new del">
        <pc:chgData name="Isi Turner" userId="55276987-185d-4958-977f-28743627b5c8" providerId="ADAL" clId="{4E4503A2-C779-49B7-8003-3FFF96E072C0}" dt="2024-02-27T19:49:29.847" v="83" actId="680"/>
        <pc:sldMkLst>
          <pc:docMk/>
          <pc:sldMk cId="419429122" sldId="265"/>
        </pc:sldMkLst>
      </pc:sldChg>
      <pc:sldChg chg="modSp new del mod modShow">
        <pc:chgData name="Isi Turner" userId="55276987-185d-4958-977f-28743627b5c8" providerId="ADAL" clId="{4E4503A2-C779-49B7-8003-3FFF96E072C0}" dt="2024-03-12T17:03:48.174" v="10535" actId="47"/>
        <pc:sldMkLst>
          <pc:docMk/>
          <pc:sldMk cId="807752369" sldId="265"/>
        </pc:sldMkLst>
        <pc:spChg chg="mod">
          <ac:chgData name="Isi Turner" userId="55276987-185d-4958-977f-28743627b5c8" providerId="ADAL" clId="{4E4503A2-C779-49B7-8003-3FFF96E072C0}" dt="2024-02-27T19:50:34.257" v="92" actId="20577"/>
          <ac:spMkLst>
            <pc:docMk/>
            <pc:sldMk cId="807752369" sldId="265"/>
            <ac:spMk id="2" creationId="{FB7467C4-EAFE-685B-0EAE-DC293691E716}"/>
          </ac:spMkLst>
        </pc:spChg>
        <pc:spChg chg="mod">
          <ac:chgData name="Isi Turner" userId="55276987-185d-4958-977f-28743627b5c8" providerId="ADAL" clId="{4E4503A2-C779-49B7-8003-3FFF96E072C0}" dt="2024-02-27T20:23:08.085" v="405" actId="20577"/>
          <ac:spMkLst>
            <pc:docMk/>
            <pc:sldMk cId="807752369" sldId="265"/>
            <ac:spMk id="3" creationId="{2A4D8207-59BB-D869-A301-02F8DB4DD832}"/>
          </ac:spMkLst>
        </pc:spChg>
      </pc:sldChg>
      <pc:sldChg chg="addSp modSp new del mod ord modNotesTx">
        <pc:chgData name="Isi Turner" userId="55276987-185d-4958-977f-28743627b5c8" providerId="ADAL" clId="{4E4503A2-C779-49B7-8003-3FFF96E072C0}" dt="2024-03-01T16:11:07.232" v="2925" actId="47"/>
        <pc:sldMkLst>
          <pc:docMk/>
          <pc:sldMk cId="452324192" sldId="266"/>
        </pc:sldMkLst>
        <pc:spChg chg="mod">
          <ac:chgData name="Isi Turner" userId="55276987-185d-4958-977f-28743627b5c8" providerId="ADAL" clId="{4E4503A2-C779-49B7-8003-3FFF96E072C0}" dt="2024-03-01T16:00:12.699" v="2874" actId="14100"/>
          <ac:spMkLst>
            <pc:docMk/>
            <pc:sldMk cId="452324192" sldId="266"/>
            <ac:spMk id="2" creationId="{DAD013E6-7150-B85A-9ACD-AF384370DA48}"/>
          </ac:spMkLst>
        </pc:spChg>
        <pc:spChg chg="add mod">
          <ac:chgData name="Isi Turner" userId="55276987-185d-4958-977f-28743627b5c8" providerId="ADAL" clId="{4E4503A2-C779-49B7-8003-3FFF96E072C0}" dt="2024-02-27T20:27:44.927" v="420" actId="5793"/>
          <ac:spMkLst>
            <pc:docMk/>
            <pc:sldMk cId="452324192" sldId="266"/>
            <ac:spMk id="3" creationId="{430CB0E8-EB9A-2686-D517-35B9B101E3CC}"/>
          </ac:spMkLst>
        </pc:spChg>
        <pc:spChg chg="add mod">
          <ac:chgData name="Isi Turner" userId="55276987-185d-4958-977f-28743627b5c8" providerId="ADAL" clId="{4E4503A2-C779-49B7-8003-3FFF96E072C0}" dt="2024-03-01T16:09:36.318" v="2911" actId="1076"/>
          <ac:spMkLst>
            <pc:docMk/>
            <pc:sldMk cId="452324192" sldId="266"/>
            <ac:spMk id="4" creationId="{0AB878A8-595B-A6DC-D7E5-9A1DA87486AF}"/>
          </ac:spMkLst>
        </pc:spChg>
        <pc:picChg chg="add mod">
          <ac:chgData name="Isi Turner" userId="55276987-185d-4958-977f-28743627b5c8" providerId="ADAL" clId="{4E4503A2-C779-49B7-8003-3FFF96E072C0}" dt="2024-03-01T16:09:38.809" v="2912" actId="1076"/>
          <ac:picMkLst>
            <pc:docMk/>
            <pc:sldMk cId="452324192" sldId="266"/>
            <ac:picMk id="6" creationId="{78DA51D1-E020-761A-B0C5-D0B9D30BB10F}"/>
          </ac:picMkLst>
        </pc:picChg>
      </pc:sldChg>
      <pc:sldChg chg="addSp delSp modSp add mod modAnim modNotesTx">
        <pc:chgData name="Isi Turner" userId="55276987-185d-4958-977f-28743627b5c8" providerId="ADAL" clId="{4E4503A2-C779-49B7-8003-3FFF96E072C0}" dt="2024-03-12T16:47:09.566" v="10534" actId="20577"/>
        <pc:sldMkLst>
          <pc:docMk/>
          <pc:sldMk cId="4207399457" sldId="267"/>
        </pc:sldMkLst>
        <pc:spChg chg="mod">
          <ac:chgData name="Isi Turner" userId="55276987-185d-4958-977f-28743627b5c8" providerId="ADAL" clId="{4E4503A2-C779-49B7-8003-3FFF96E072C0}" dt="2024-02-27T21:00:02.133" v="435" actId="20577"/>
          <ac:spMkLst>
            <pc:docMk/>
            <pc:sldMk cId="4207399457" sldId="267"/>
            <ac:spMk id="2" creationId="{DAD013E6-7150-B85A-9ACD-AF384370DA48}"/>
          </ac:spMkLst>
        </pc:spChg>
        <pc:spChg chg="add del mod">
          <ac:chgData name="Isi Turner" userId="55276987-185d-4958-977f-28743627b5c8" providerId="ADAL" clId="{4E4503A2-C779-49B7-8003-3FFF96E072C0}" dt="2024-03-11T21:39:00.100" v="10377" actId="478"/>
          <ac:spMkLst>
            <pc:docMk/>
            <pc:sldMk cId="4207399457" sldId="267"/>
            <ac:spMk id="4" creationId="{64726496-9B92-777F-FAA0-38F45E83F219}"/>
          </ac:spMkLst>
        </pc:spChg>
        <pc:spChg chg="add del mod">
          <ac:chgData name="Isi Turner" userId="55276987-185d-4958-977f-28743627b5c8" providerId="ADAL" clId="{4E4503A2-C779-49B7-8003-3FFF96E072C0}" dt="2024-03-11T21:50:59.750" v="10408" actId="478"/>
          <ac:spMkLst>
            <pc:docMk/>
            <pc:sldMk cId="4207399457" sldId="267"/>
            <ac:spMk id="5" creationId="{24A0A3EE-83FD-3790-0A99-078CC1A2D3A7}"/>
          </ac:spMkLst>
        </pc:spChg>
        <pc:picChg chg="add mod">
          <ac:chgData name="Isi Turner" userId="55276987-185d-4958-977f-28743627b5c8" providerId="ADAL" clId="{4E4503A2-C779-49B7-8003-3FFF96E072C0}" dt="2024-03-11T21:53:38.911" v="10424" actId="1076"/>
          <ac:picMkLst>
            <pc:docMk/>
            <pc:sldMk cId="4207399457" sldId="267"/>
            <ac:picMk id="7" creationId="{7AFBA871-68E8-98EC-7CD1-5261E5633292}"/>
          </ac:picMkLst>
        </pc:picChg>
        <pc:picChg chg="add del">
          <ac:chgData name="Isi Turner" userId="55276987-185d-4958-977f-28743627b5c8" providerId="ADAL" clId="{4E4503A2-C779-49B7-8003-3FFF96E072C0}" dt="2024-03-11T21:21:23.971" v="10344" actId="478"/>
          <ac:picMkLst>
            <pc:docMk/>
            <pc:sldMk cId="4207399457" sldId="267"/>
            <ac:picMk id="1026" creationId="{4B76F03B-2732-0C1A-C928-A7A4806883F6}"/>
          </ac:picMkLst>
        </pc:picChg>
        <pc:picChg chg="add mod">
          <ac:chgData name="Isi Turner" userId="55276987-185d-4958-977f-28743627b5c8" providerId="ADAL" clId="{4E4503A2-C779-49B7-8003-3FFF96E072C0}" dt="2024-03-11T21:29:56.483" v="10358" actId="14100"/>
          <ac:picMkLst>
            <pc:docMk/>
            <pc:sldMk cId="4207399457" sldId="267"/>
            <ac:picMk id="1028" creationId="{404737FE-8601-DFF0-B094-A1EACCD9549B}"/>
          </ac:picMkLst>
        </pc:picChg>
        <pc:picChg chg="add del mod">
          <ac:chgData name="Isi Turner" userId="55276987-185d-4958-977f-28743627b5c8" providerId="ADAL" clId="{4E4503A2-C779-49B7-8003-3FFF96E072C0}" dt="2024-03-11T21:33:13.662" v="10360" actId="478"/>
          <ac:picMkLst>
            <pc:docMk/>
            <pc:sldMk cId="4207399457" sldId="267"/>
            <ac:picMk id="1030" creationId="{B73D4B6D-ED99-61AA-E311-14526C144025}"/>
          </ac:picMkLst>
        </pc:picChg>
        <pc:picChg chg="add mod">
          <ac:chgData name="Isi Turner" userId="55276987-185d-4958-977f-28743627b5c8" providerId="ADAL" clId="{4E4503A2-C779-49B7-8003-3FFF96E072C0}" dt="2024-03-11T21:35:36.759" v="10374" actId="14100"/>
          <ac:picMkLst>
            <pc:docMk/>
            <pc:sldMk cId="4207399457" sldId="267"/>
            <ac:picMk id="1032" creationId="{F9CDC360-686F-5B54-A030-08016B0FE5A8}"/>
          </ac:picMkLst>
        </pc:picChg>
        <pc:picChg chg="add mod">
          <ac:chgData name="Isi Turner" userId="55276987-185d-4958-977f-28743627b5c8" providerId="ADAL" clId="{4E4503A2-C779-49B7-8003-3FFF96E072C0}" dt="2024-03-11T21:35:40.393" v="10376" actId="1076"/>
          <ac:picMkLst>
            <pc:docMk/>
            <pc:sldMk cId="4207399457" sldId="267"/>
            <ac:picMk id="1034" creationId="{F714B65E-0042-7D5E-69A1-A47A4C81957E}"/>
          </ac:picMkLst>
        </pc:picChg>
        <pc:picChg chg="add mod">
          <ac:chgData name="Isi Turner" userId="55276987-185d-4958-977f-28743627b5c8" providerId="ADAL" clId="{4E4503A2-C779-49B7-8003-3FFF96E072C0}" dt="2024-03-11T21:35:38.287" v="10375" actId="1076"/>
          <ac:picMkLst>
            <pc:docMk/>
            <pc:sldMk cId="4207399457" sldId="267"/>
            <ac:picMk id="1036" creationId="{3941E800-3A38-5978-32C4-D43CD9B948B5}"/>
          </ac:picMkLst>
        </pc:picChg>
        <pc:picChg chg="add del">
          <ac:chgData name="Isi Turner" userId="55276987-185d-4958-977f-28743627b5c8" providerId="ADAL" clId="{4E4503A2-C779-49B7-8003-3FFF96E072C0}" dt="2024-03-11T21:45:56.552" v="10405" actId="478"/>
          <ac:picMkLst>
            <pc:docMk/>
            <pc:sldMk cId="4207399457" sldId="267"/>
            <ac:picMk id="1038" creationId="{653D21B8-FC95-4440-CCC1-AB668E31D979}"/>
          </ac:picMkLst>
        </pc:picChg>
        <pc:picChg chg="add del">
          <ac:chgData name="Isi Turner" userId="55276987-185d-4958-977f-28743627b5c8" providerId="ADAL" clId="{4E4503A2-C779-49B7-8003-3FFF96E072C0}" dt="2024-03-11T21:47:52.100" v="10407" actId="478"/>
          <ac:picMkLst>
            <pc:docMk/>
            <pc:sldMk cId="4207399457" sldId="267"/>
            <ac:picMk id="1040" creationId="{58CC833A-EF87-A0E4-42BF-5A1AF2B305E1}"/>
          </ac:picMkLst>
        </pc:picChg>
      </pc:sldChg>
      <pc:sldChg chg="addSp delSp modSp add mod modAnim modNotesTx">
        <pc:chgData name="Isi Turner" userId="55276987-185d-4958-977f-28743627b5c8" providerId="ADAL" clId="{4E4503A2-C779-49B7-8003-3FFF96E072C0}" dt="2024-03-12T21:53:45.481" v="14563" actId="1076"/>
        <pc:sldMkLst>
          <pc:docMk/>
          <pc:sldMk cId="325188989" sldId="268"/>
        </pc:sldMkLst>
        <pc:spChg chg="mod">
          <ac:chgData name="Isi Turner" userId="55276987-185d-4958-977f-28743627b5c8" providerId="ADAL" clId="{4E4503A2-C779-49B7-8003-3FFF96E072C0}" dt="2024-03-01T16:30:45.540" v="4324" actId="255"/>
          <ac:spMkLst>
            <pc:docMk/>
            <pc:sldMk cId="325188989" sldId="268"/>
            <ac:spMk id="2" creationId="{DAD013E6-7150-B85A-9ACD-AF384370DA48}"/>
          </ac:spMkLst>
        </pc:spChg>
        <pc:spChg chg="mod">
          <ac:chgData name="Isi Turner" userId="55276987-185d-4958-977f-28743627b5c8" providerId="ADAL" clId="{4E4503A2-C779-49B7-8003-3FFF96E072C0}" dt="2024-03-12T19:54:02.092" v="10584" actId="14100"/>
          <ac:spMkLst>
            <pc:docMk/>
            <pc:sldMk cId="325188989" sldId="268"/>
            <ac:spMk id="3" creationId="{430CB0E8-EB9A-2686-D517-35B9B101E3CC}"/>
          </ac:spMkLst>
        </pc:spChg>
        <pc:spChg chg="del mod">
          <ac:chgData name="Isi Turner" userId="55276987-185d-4958-977f-28743627b5c8" providerId="ADAL" clId="{4E4503A2-C779-49B7-8003-3FFF96E072C0}" dt="2024-02-29T16:00:21.082" v="2582" actId="478"/>
          <ac:spMkLst>
            <pc:docMk/>
            <pc:sldMk cId="325188989" sldId="268"/>
            <ac:spMk id="4" creationId="{64726496-9B92-777F-FAA0-38F45E83F219}"/>
          </ac:spMkLst>
        </pc:spChg>
        <pc:spChg chg="add mod">
          <ac:chgData name="Isi Turner" userId="55276987-185d-4958-977f-28743627b5c8" providerId="ADAL" clId="{4E4503A2-C779-49B7-8003-3FFF96E072C0}" dt="2024-03-12T21:53:37.323" v="14562" actId="1076"/>
          <ac:spMkLst>
            <pc:docMk/>
            <pc:sldMk cId="325188989" sldId="268"/>
            <ac:spMk id="10" creationId="{029B220A-5C6B-1B6A-1741-4CE7BF64BBFB}"/>
          </ac:spMkLst>
        </pc:spChg>
        <pc:spChg chg="add mod">
          <ac:chgData name="Isi Turner" userId="55276987-185d-4958-977f-28743627b5c8" providerId="ADAL" clId="{4E4503A2-C779-49B7-8003-3FFF96E072C0}" dt="2024-03-12T21:53:45.481" v="14563" actId="1076"/>
          <ac:spMkLst>
            <pc:docMk/>
            <pc:sldMk cId="325188989" sldId="268"/>
            <ac:spMk id="11" creationId="{80853698-E36F-DDE9-C75B-232D67264706}"/>
          </ac:spMkLst>
        </pc:spChg>
        <pc:picChg chg="add mod">
          <ac:chgData name="Isi Turner" userId="55276987-185d-4958-977f-28743627b5c8" providerId="ADAL" clId="{4E4503A2-C779-49B7-8003-3FFF96E072C0}" dt="2024-03-12T21:53:33.806" v="14561" actId="1076"/>
          <ac:picMkLst>
            <pc:docMk/>
            <pc:sldMk cId="325188989" sldId="268"/>
            <ac:picMk id="5" creationId="{EFC4CA39-7A6E-FB31-0A23-0BD7EB529F90}"/>
          </ac:picMkLst>
        </pc:picChg>
        <pc:picChg chg="add mod">
          <ac:chgData name="Isi Turner" userId="55276987-185d-4958-977f-28743627b5c8" providerId="ADAL" clId="{4E4503A2-C779-49B7-8003-3FFF96E072C0}" dt="2024-03-12T21:53:31.143" v="14560" actId="1076"/>
          <ac:picMkLst>
            <pc:docMk/>
            <pc:sldMk cId="325188989" sldId="268"/>
            <ac:picMk id="7" creationId="{E0FE7E19-3B69-9B05-937E-3E446C10D94E}"/>
          </ac:picMkLst>
        </pc:picChg>
        <pc:picChg chg="add del mod">
          <ac:chgData name="Isi Turner" userId="55276987-185d-4958-977f-28743627b5c8" providerId="ADAL" clId="{4E4503A2-C779-49B7-8003-3FFF96E072C0}" dt="2024-03-12T19:55:38.538" v="10646" actId="478"/>
          <ac:picMkLst>
            <pc:docMk/>
            <pc:sldMk cId="325188989" sldId="268"/>
            <ac:picMk id="9" creationId="{B16520E2-49FD-6183-EB17-3377044E3C81}"/>
          </ac:picMkLst>
        </pc:picChg>
      </pc:sldChg>
      <pc:sldChg chg="addSp modSp add mod modAnim modNotesTx">
        <pc:chgData name="Isi Turner" userId="55276987-185d-4958-977f-28743627b5c8" providerId="ADAL" clId="{4E4503A2-C779-49B7-8003-3FFF96E072C0}" dt="2024-03-14T12:55:24.155" v="20528" actId="20577"/>
        <pc:sldMkLst>
          <pc:docMk/>
          <pc:sldMk cId="87755061" sldId="269"/>
        </pc:sldMkLst>
        <pc:spChg chg="mod">
          <ac:chgData name="Isi Turner" userId="55276987-185d-4958-977f-28743627b5c8" providerId="ADAL" clId="{4E4503A2-C779-49B7-8003-3FFF96E072C0}" dt="2024-03-03T16:49:48.867" v="4350" actId="403"/>
          <ac:spMkLst>
            <pc:docMk/>
            <pc:sldMk cId="87755061" sldId="269"/>
            <ac:spMk id="2" creationId="{DAD013E6-7150-B85A-9ACD-AF384370DA48}"/>
          </ac:spMkLst>
        </pc:spChg>
        <pc:spChg chg="mod">
          <ac:chgData name="Isi Turner" userId="55276987-185d-4958-977f-28743627b5c8" providerId="ADAL" clId="{4E4503A2-C779-49B7-8003-3FFF96E072C0}" dt="2024-02-29T15:55:30.246" v="2345" actId="5793"/>
          <ac:spMkLst>
            <pc:docMk/>
            <pc:sldMk cId="87755061" sldId="269"/>
            <ac:spMk id="3" creationId="{430CB0E8-EB9A-2686-D517-35B9B101E3CC}"/>
          </ac:spMkLst>
        </pc:spChg>
        <pc:spChg chg="add mod">
          <ac:chgData name="Isi Turner" userId="55276987-185d-4958-977f-28743627b5c8" providerId="ADAL" clId="{4E4503A2-C779-49B7-8003-3FFF96E072C0}" dt="2024-03-12T20:35:06.805" v="12616" actId="14100"/>
          <ac:spMkLst>
            <pc:docMk/>
            <pc:sldMk cId="87755061" sldId="269"/>
            <ac:spMk id="5" creationId="{AE959320-9923-399C-5F06-B006AF7AA5EE}"/>
          </ac:spMkLst>
        </pc:spChg>
        <pc:spChg chg="add mod">
          <ac:chgData name="Isi Turner" userId="55276987-185d-4958-977f-28743627b5c8" providerId="ADAL" clId="{4E4503A2-C779-49B7-8003-3FFF96E072C0}" dt="2024-03-12T21:53:16.266" v="14556" actId="1076"/>
          <ac:spMkLst>
            <pc:docMk/>
            <pc:sldMk cId="87755061" sldId="269"/>
            <ac:spMk id="10" creationId="{ECA88214-EEE3-D2C5-D0BC-ABA8915251BC}"/>
          </ac:spMkLst>
        </pc:spChg>
        <pc:spChg chg="add mod">
          <ac:chgData name="Isi Turner" userId="55276987-185d-4958-977f-28743627b5c8" providerId="ADAL" clId="{4E4503A2-C779-49B7-8003-3FFF96E072C0}" dt="2024-03-12T21:53:21.378" v="14558" actId="1076"/>
          <ac:spMkLst>
            <pc:docMk/>
            <pc:sldMk cId="87755061" sldId="269"/>
            <ac:spMk id="11" creationId="{E363EE4C-D239-AC3C-6E67-59E974A25F0E}"/>
          </ac:spMkLst>
        </pc:spChg>
        <pc:picChg chg="add mod">
          <ac:chgData name="Isi Turner" userId="55276987-185d-4958-977f-28743627b5c8" providerId="ADAL" clId="{4E4503A2-C779-49B7-8003-3FFF96E072C0}" dt="2024-03-12T21:53:09.101" v="14555" actId="14100"/>
          <ac:picMkLst>
            <pc:docMk/>
            <pc:sldMk cId="87755061" sldId="269"/>
            <ac:picMk id="7" creationId="{839DD95E-3BDD-68E2-B821-7ACDD70CA039}"/>
          </ac:picMkLst>
        </pc:picChg>
        <pc:picChg chg="add mod">
          <ac:chgData name="Isi Turner" userId="55276987-185d-4958-977f-28743627b5c8" providerId="ADAL" clId="{4E4503A2-C779-49B7-8003-3FFF96E072C0}" dt="2024-03-12T21:53:09.101" v="14555" actId="14100"/>
          <ac:picMkLst>
            <pc:docMk/>
            <pc:sldMk cId="87755061" sldId="269"/>
            <ac:picMk id="9" creationId="{0D4F6B0E-B131-6A38-FB8C-DFDBCBE4E2AB}"/>
          </ac:picMkLst>
        </pc:picChg>
      </pc:sldChg>
      <pc:sldChg chg="modSp add del mod">
        <pc:chgData name="Isi Turner" userId="55276987-185d-4958-977f-28743627b5c8" providerId="ADAL" clId="{4E4503A2-C779-49B7-8003-3FFF96E072C0}" dt="2024-03-01T16:24:21.768" v="4318" actId="47"/>
        <pc:sldMkLst>
          <pc:docMk/>
          <pc:sldMk cId="781388084" sldId="270"/>
        </pc:sldMkLst>
        <pc:spChg chg="mod">
          <ac:chgData name="Isi Turner" userId="55276987-185d-4958-977f-28743627b5c8" providerId="ADAL" clId="{4E4503A2-C779-49B7-8003-3FFF96E072C0}" dt="2024-03-01T16:13:04.563" v="3334" actId="255"/>
          <ac:spMkLst>
            <pc:docMk/>
            <pc:sldMk cId="781388084" sldId="270"/>
            <ac:spMk id="2" creationId="{FB7467C4-EAFE-685B-0EAE-DC293691E716}"/>
          </ac:spMkLst>
        </pc:spChg>
        <pc:spChg chg="mod">
          <ac:chgData name="Isi Turner" userId="55276987-185d-4958-977f-28743627b5c8" providerId="ADAL" clId="{4E4503A2-C779-49B7-8003-3FFF96E072C0}" dt="2024-03-01T16:13:06.821" v="3335" actId="1076"/>
          <ac:spMkLst>
            <pc:docMk/>
            <pc:sldMk cId="781388084" sldId="270"/>
            <ac:spMk id="3" creationId="{2A4D8207-59BB-D869-A301-02F8DB4DD832}"/>
          </ac:spMkLst>
        </pc:spChg>
      </pc:sldChg>
      <pc:sldChg chg="new del">
        <pc:chgData name="Isi Turner" userId="55276987-185d-4958-977f-28743627b5c8" providerId="ADAL" clId="{4E4503A2-C779-49B7-8003-3FFF96E072C0}" dt="2024-03-01T16:10:15.374" v="2914" actId="47"/>
        <pc:sldMkLst>
          <pc:docMk/>
          <pc:sldMk cId="2277052827" sldId="271"/>
        </pc:sldMkLst>
      </pc:sldChg>
      <pc:sldChg chg="addSp delSp modSp new mod modNotesTx">
        <pc:chgData name="Isi Turner" userId="55276987-185d-4958-977f-28743627b5c8" providerId="ADAL" clId="{4E4503A2-C779-49B7-8003-3FFF96E072C0}" dt="2024-03-18T16:10:37.298" v="20544" actId="6549"/>
        <pc:sldMkLst>
          <pc:docMk/>
          <pc:sldMk cId="3549158805" sldId="271"/>
        </pc:sldMkLst>
        <pc:spChg chg="del">
          <ac:chgData name="Isi Turner" userId="55276987-185d-4958-977f-28743627b5c8" providerId="ADAL" clId="{4E4503A2-C779-49B7-8003-3FFF96E072C0}" dt="2024-03-01T16:10:44.887" v="2918" actId="478"/>
          <ac:spMkLst>
            <pc:docMk/>
            <pc:sldMk cId="3549158805" sldId="271"/>
            <ac:spMk id="2" creationId="{5794A498-8623-A125-98EB-67ADDA8C26C2}"/>
          </ac:spMkLst>
        </pc:spChg>
        <pc:spChg chg="del">
          <ac:chgData name="Isi Turner" userId="55276987-185d-4958-977f-28743627b5c8" providerId="ADAL" clId="{4E4503A2-C779-49B7-8003-3FFF96E072C0}" dt="2024-03-01T16:10:42.489" v="2917" actId="478"/>
          <ac:spMkLst>
            <pc:docMk/>
            <pc:sldMk cId="3549158805" sldId="271"/>
            <ac:spMk id="3" creationId="{077856C7-4FA7-D92D-8169-3A79228CBE07}"/>
          </ac:spMkLst>
        </pc:spChg>
        <pc:spChg chg="add mod">
          <ac:chgData name="Isi Turner" userId="55276987-185d-4958-977f-28743627b5c8" providerId="ADAL" clId="{4E4503A2-C779-49B7-8003-3FFF96E072C0}" dt="2024-03-01T16:10:53.359" v="2922" actId="403"/>
          <ac:spMkLst>
            <pc:docMk/>
            <pc:sldMk cId="3549158805" sldId="271"/>
            <ac:spMk id="4" creationId="{4534E72D-CEC2-D8A8-851E-8F2CB5A3BFFF}"/>
          </ac:spMkLst>
        </pc:spChg>
        <pc:spChg chg="add mod">
          <ac:chgData name="Isi Turner" userId="55276987-185d-4958-977f-28743627b5c8" providerId="ADAL" clId="{4E4503A2-C779-49B7-8003-3FFF96E072C0}" dt="2024-03-12T17:04:20.327" v="10538" actId="403"/>
          <ac:spMkLst>
            <pc:docMk/>
            <pc:sldMk cId="3549158805" sldId="271"/>
            <ac:spMk id="5" creationId="{C0E5B3B9-DA80-1731-2957-2BC6ED87EDA1}"/>
          </ac:spMkLst>
        </pc:spChg>
        <pc:picChg chg="add mod">
          <ac:chgData name="Isi Turner" userId="55276987-185d-4958-977f-28743627b5c8" providerId="ADAL" clId="{4E4503A2-C779-49B7-8003-3FFF96E072C0}" dt="2024-03-12T17:04:23.306" v="10539" actId="1076"/>
          <ac:picMkLst>
            <pc:docMk/>
            <pc:sldMk cId="3549158805" sldId="271"/>
            <ac:picMk id="6" creationId="{780D2DA4-C257-F097-B376-A64FFC1DCC9C}"/>
          </ac:picMkLst>
        </pc:picChg>
      </pc:sldChg>
      <pc:sldChg chg="addSp delSp modSp add mod modAnim modNotesTx">
        <pc:chgData name="Isi Turner" userId="55276987-185d-4958-977f-28743627b5c8" providerId="ADAL" clId="{4E4503A2-C779-49B7-8003-3FFF96E072C0}" dt="2024-03-13T16:50:11.916" v="19407"/>
        <pc:sldMkLst>
          <pc:docMk/>
          <pc:sldMk cId="3020583098" sldId="272"/>
        </pc:sldMkLst>
        <pc:spChg chg="mod">
          <ac:chgData name="Isi Turner" userId="55276987-185d-4958-977f-28743627b5c8" providerId="ADAL" clId="{4E4503A2-C779-49B7-8003-3FFF96E072C0}" dt="2024-03-03T16:51:43.085" v="4361" actId="20577"/>
          <ac:spMkLst>
            <pc:docMk/>
            <pc:sldMk cId="3020583098" sldId="272"/>
            <ac:spMk id="2" creationId="{DAD013E6-7150-B85A-9ACD-AF384370DA48}"/>
          </ac:spMkLst>
        </pc:spChg>
        <pc:spChg chg="add mod">
          <ac:chgData name="Isi Turner" userId="55276987-185d-4958-977f-28743627b5c8" providerId="ADAL" clId="{4E4503A2-C779-49B7-8003-3FFF96E072C0}" dt="2024-03-13T14:53:04.898" v="15896" actId="20577"/>
          <ac:spMkLst>
            <pc:docMk/>
            <pc:sldMk cId="3020583098" sldId="272"/>
            <ac:spMk id="5" creationId="{773F83A1-589A-4C53-0952-BB3485E5E061}"/>
          </ac:spMkLst>
        </pc:spChg>
        <pc:spChg chg="add mod">
          <ac:chgData name="Isi Turner" userId="55276987-185d-4958-977f-28743627b5c8" providerId="ADAL" clId="{4E4503A2-C779-49B7-8003-3FFF96E072C0}" dt="2024-03-12T21:52:49.418" v="14552" actId="1076"/>
          <ac:spMkLst>
            <pc:docMk/>
            <pc:sldMk cId="3020583098" sldId="272"/>
            <ac:spMk id="10" creationId="{C240C19B-C12A-1975-DD74-5CFBD5C1AD79}"/>
          </ac:spMkLst>
        </pc:spChg>
        <pc:spChg chg="add mod">
          <ac:chgData name="Isi Turner" userId="55276987-185d-4958-977f-28743627b5c8" providerId="ADAL" clId="{4E4503A2-C779-49B7-8003-3FFF96E072C0}" dt="2024-03-12T21:52:49.418" v="14552" actId="1076"/>
          <ac:spMkLst>
            <pc:docMk/>
            <pc:sldMk cId="3020583098" sldId="272"/>
            <ac:spMk id="11" creationId="{505FDC68-15E8-3075-F2FD-C62DC31AB44E}"/>
          </ac:spMkLst>
        </pc:spChg>
        <pc:picChg chg="add mod">
          <ac:chgData name="Isi Turner" userId="55276987-185d-4958-977f-28743627b5c8" providerId="ADAL" clId="{4E4503A2-C779-49B7-8003-3FFF96E072C0}" dt="2024-03-12T21:52:56.281" v="14553" actId="1076"/>
          <ac:picMkLst>
            <pc:docMk/>
            <pc:sldMk cId="3020583098" sldId="272"/>
            <ac:picMk id="7" creationId="{815C7E3E-07C3-3C20-4AAA-9F8AF7382BCE}"/>
          </ac:picMkLst>
        </pc:picChg>
        <pc:picChg chg="add del mod">
          <ac:chgData name="Isi Turner" userId="55276987-185d-4958-977f-28743627b5c8" providerId="ADAL" clId="{4E4503A2-C779-49B7-8003-3FFF96E072C0}" dt="2024-03-13T15:19:21.705" v="15995" actId="478"/>
          <ac:picMkLst>
            <pc:docMk/>
            <pc:sldMk cId="3020583098" sldId="272"/>
            <ac:picMk id="8" creationId="{E6DC667B-D91D-6FD3-928D-8D36B8DD4977}"/>
          </ac:picMkLst>
        </pc:picChg>
        <pc:picChg chg="add mod">
          <ac:chgData name="Isi Turner" userId="55276987-185d-4958-977f-28743627b5c8" providerId="ADAL" clId="{4E4503A2-C779-49B7-8003-3FFF96E072C0}" dt="2024-03-12T21:52:56.281" v="14553" actId="1076"/>
          <ac:picMkLst>
            <pc:docMk/>
            <pc:sldMk cId="3020583098" sldId="272"/>
            <ac:picMk id="9" creationId="{2E9EC0C2-B0FE-1F21-96A2-B34C73AEC9D6}"/>
          </ac:picMkLst>
        </pc:picChg>
      </pc:sldChg>
      <pc:sldChg chg="addSp delSp modSp add mod modAnim modNotesTx">
        <pc:chgData name="Isi Turner" userId="55276987-185d-4958-977f-28743627b5c8" providerId="ADAL" clId="{4E4503A2-C779-49B7-8003-3FFF96E072C0}" dt="2024-03-13T16:50:18.759" v="19409"/>
        <pc:sldMkLst>
          <pc:docMk/>
          <pc:sldMk cId="1162218437" sldId="273"/>
        </pc:sldMkLst>
        <pc:spChg chg="mod">
          <ac:chgData name="Isi Turner" userId="55276987-185d-4958-977f-28743627b5c8" providerId="ADAL" clId="{4E4503A2-C779-49B7-8003-3FFF96E072C0}" dt="2024-03-03T16:51:49.055" v="4370" actId="20577"/>
          <ac:spMkLst>
            <pc:docMk/>
            <pc:sldMk cId="1162218437" sldId="273"/>
            <ac:spMk id="2" creationId="{DAD013E6-7150-B85A-9ACD-AF384370DA48}"/>
          </ac:spMkLst>
        </pc:spChg>
        <pc:spChg chg="add mod">
          <ac:chgData name="Isi Turner" userId="55276987-185d-4958-977f-28743627b5c8" providerId="ADAL" clId="{4E4503A2-C779-49B7-8003-3FFF96E072C0}" dt="2024-03-13T15:15:53.436" v="15986" actId="1076"/>
          <ac:spMkLst>
            <pc:docMk/>
            <pc:sldMk cId="1162218437" sldId="273"/>
            <ac:spMk id="5" creationId="{64115167-A76E-1280-633C-4D1555567190}"/>
          </ac:spMkLst>
        </pc:spChg>
        <pc:spChg chg="add mod">
          <ac:chgData name="Isi Turner" userId="55276987-185d-4958-977f-28743627b5c8" providerId="ADAL" clId="{4E4503A2-C779-49B7-8003-3FFF96E072C0}" dt="2024-03-13T15:15:10.322" v="15954" actId="1076"/>
          <ac:spMkLst>
            <pc:docMk/>
            <pc:sldMk cId="1162218437" sldId="273"/>
            <ac:spMk id="10" creationId="{6D5CC301-3A1B-CC21-3FED-870B721A4F42}"/>
          </ac:spMkLst>
        </pc:spChg>
        <pc:spChg chg="add mod">
          <ac:chgData name="Isi Turner" userId="55276987-185d-4958-977f-28743627b5c8" providerId="ADAL" clId="{4E4503A2-C779-49B7-8003-3FFF96E072C0}" dt="2024-03-13T15:15:47.079" v="15985" actId="1076"/>
          <ac:spMkLst>
            <pc:docMk/>
            <pc:sldMk cId="1162218437" sldId="273"/>
            <ac:spMk id="11" creationId="{DD7FE9B3-3985-0B3D-51F3-CA9E13B168C6}"/>
          </ac:spMkLst>
        </pc:spChg>
        <pc:picChg chg="add mod">
          <ac:chgData name="Isi Turner" userId="55276987-185d-4958-977f-28743627b5c8" providerId="ADAL" clId="{4E4503A2-C779-49B7-8003-3FFF96E072C0}" dt="2024-03-13T15:15:23.877" v="15959" actId="14100"/>
          <ac:picMkLst>
            <pc:docMk/>
            <pc:sldMk cId="1162218437" sldId="273"/>
            <ac:picMk id="7" creationId="{368FFA4A-1314-653D-8716-ADBEF0A21170}"/>
          </ac:picMkLst>
        </pc:picChg>
        <pc:picChg chg="add del mod">
          <ac:chgData name="Isi Turner" userId="55276987-185d-4958-977f-28743627b5c8" providerId="ADAL" clId="{4E4503A2-C779-49B7-8003-3FFF96E072C0}" dt="2024-03-13T16:08:05.932" v="17906" actId="478"/>
          <ac:picMkLst>
            <pc:docMk/>
            <pc:sldMk cId="1162218437" sldId="273"/>
            <ac:picMk id="9" creationId="{8AE94AB5-F65D-87E8-3A76-0A7997622CED}"/>
          </ac:picMkLst>
        </pc:picChg>
        <pc:picChg chg="add mod">
          <ac:chgData name="Isi Turner" userId="55276987-185d-4958-977f-28743627b5c8" providerId="ADAL" clId="{4E4503A2-C779-49B7-8003-3FFF96E072C0}" dt="2024-03-13T16:08:17.262" v="17918" actId="14100"/>
          <ac:picMkLst>
            <pc:docMk/>
            <pc:sldMk cId="1162218437" sldId="273"/>
            <ac:picMk id="13" creationId="{9DB3D8BA-3314-4993-10D3-540DA9F64BB7}"/>
          </ac:picMkLst>
        </pc:picChg>
      </pc:sldChg>
      <pc:sldChg chg="addSp modSp add mod modAnim modNotesTx">
        <pc:chgData name="Isi Turner" userId="55276987-185d-4958-977f-28743627b5c8" providerId="ADAL" clId="{4E4503A2-C779-49B7-8003-3FFF96E072C0}" dt="2024-03-13T16:50:25.609" v="19411"/>
        <pc:sldMkLst>
          <pc:docMk/>
          <pc:sldMk cId="3482646091" sldId="274"/>
        </pc:sldMkLst>
        <pc:spChg chg="mod">
          <ac:chgData name="Isi Turner" userId="55276987-185d-4958-977f-28743627b5c8" providerId="ADAL" clId="{4E4503A2-C779-49B7-8003-3FFF96E072C0}" dt="2024-03-03T16:52:12.022" v="4403" actId="403"/>
          <ac:spMkLst>
            <pc:docMk/>
            <pc:sldMk cId="3482646091" sldId="274"/>
            <ac:spMk id="2" creationId="{DAD013E6-7150-B85A-9ACD-AF384370DA48}"/>
          </ac:spMkLst>
        </pc:spChg>
        <pc:spChg chg="add mod">
          <ac:chgData name="Isi Turner" userId="55276987-185d-4958-977f-28743627b5c8" providerId="ADAL" clId="{4E4503A2-C779-49B7-8003-3FFF96E072C0}" dt="2024-03-13T16:06:46.948" v="17879" actId="1076"/>
          <ac:spMkLst>
            <pc:docMk/>
            <pc:sldMk cId="3482646091" sldId="274"/>
            <ac:spMk id="5" creationId="{7300536E-FEB7-BAA1-5DC0-D002E39A77F0}"/>
          </ac:spMkLst>
        </pc:spChg>
        <pc:spChg chg="add mod">
          <ac:chgData name="Isi Turner" userId="55276987-185d-4958-977f-28743627b5c8" providerId="ADAL" clId="{4E4503A2-C779-49B7-8003-3FFF96E072C0}" dt="2024-03-13T16:07:20.835" v="17899" actId="1076"/>
          <ac:spMkLst>
            <pc:docMk/>
            <pc:sldMk cId="3482646091" sldId="274"/>
            <ac:spMk id="7" creationId="{7AF232D0-C3A5-6645-18D2-46D6E40CB410}"/>
          </ac:spMkLst>
        </pc:spChg>
        <pc:spChg chg="add mod">
          <ac:chgData name="Isi Turner" userId="55276987-185d-4958-977f-28743627b5c8" providerId="ADAL" clId="{4E4503A2-C779-49B7-8003-3FFF96E072C0}" dt="2024-03-13T16:12:09.901" v="17946" actId="1076"/>
          <ac:spMkLst>
            <pc:docMk/>
            <pc:sldMk cId="3482646091" sldId="274"/>
            <ac:spMk id="10" creationId="{BD0FD069-0D68-C3C3-FEC6-446D0604EB68}"/>
          </ac:spMkLst>
        </pc:spChg>
        <pc:picChg chg="add mod">
          <ac:chgData name="Isi Turner" userId="55276987-185d-4958-977f-28743627b5c8" providerId="ADAL" clId="{4E4503A2-C779-49B7-8003-3FFF96E072C0}" dt="2024-03-13T16:07:17.630" v="17898" actId="14100"/>
          <ac:picMkLst>
            <pc:docMk/>
            <pc:sldMk cId="3482646091" sldId="274"/>
            <ac:picMk id="6" creationId="{DFA3B708-BB3C-333D-1260-3A18193FD4C9}"/>
          </ac:picMkLst>
        </pc:picChg>
        <pc:picChg chg="add mod">
          <ac:chgData name="Isi Turner" userId="55276987-185d-4958-977f-28743627b5c8" providerId="ADAL" clId="{4E4503A2-C779-49B7-8003-3FFF96E072C0}" dt="2024-03-13T16:11:46.757" v="17924" actId="14100"/>
          <ac:picMkLst>
            <pc:docMk/>
            <pc:sldMk cId="3482646091" sldId="274"/>
            <ac:picMk id="9" creationId="{C3CD8E10-356A-0639-CBCC-C6C45EB25886}"/>
          </ac:picMkLst>
        </pc:picChg>
      </pc:sldChg>
      <pc:sldChg chg="addSp delSp modSp add mod modAnim modNotesTx">
        <pc:chgData name="Isi Turner" userId="55276987-185d-4958-977f-28743627b5c8" providerId="ADAL" clId="{4E4503A2-C779-49B7-8003-3FFF96E072C0}" dt="2024-03-13T16:50:32.091" v="19413"/>
        <pc:sldMkLst>
          <pc:docMk/>
          <pc:sldMk cId="2920191628" sldId="275"/>
        </pc:sldMkLst>
        <pc:spChg chg="mod">
          <ac:chgData name="Isi Turner" userId="55276987-185d-4958-977f-28743627b5c8" providerId="ADAL" clId="{4E4503A2-C779-49B7-8003-3FFF96E072C0}" dt="2024-03-03T16:52:02.838" v="4399" actId="20577"/>
          <ac:spMkLst>
            <pc:docMk/>
            <pc:sldMk cId="2920191628" sldId="275"/>
            <ac:spMk id="2" creationId="{DAD013E6-7150-B85A-9ACD-AF384370DA48}"/>
          </ac:spMkLst>
        </pc:spChg>
        <pc:spChg chg="del mod">
          <ac:chgData name="Isi Turner" userId="55276987-185d-4958-977f-28743627b5c8" providerId="ADAL" clId="{4E4503A2-C779-49B7-8003-3FFF96E072C0}" dt="2024-03-12T17:05:18.369" v="10549" actId="478"/>
          <ac:spMkLst>
            <pc:docMk/>
            <pc:sldMk cId="2920191628" sldId="275"/>
            <ac:spMk id="4" creationId="{64726496-9B92-777F-FAA0-38F45E83F219}"/>
          </ac:spMkLst>
        </pc:spChg>
        <pc:spChg chg="add mod">
          <ac:chgData name="Isi Turner" userId="55276987-185d-4958-977f-28743627b5c8" providerId="ADAL" clId="{4E4503A2-C779-49B7-8003-3FFF96E072C0}" dt="2024-03-13T16:35:59.513" v="19361" actId="14100"/>
          <ac:spMkLst>
            <pc:docMk/>
            <pc:sldMk cId="2920191628" sldId="275"/>
            <ac:spMk id="5" creationId="{C86F76B8-857B-579B-9DD2-B6CFE604DEDC}"/>
          </ac:spMkLst>
        </pc:spChg>
        <pc:spChg chg="add mod">
          <ac:chgData name="Isi Turner" userId="55276987-185d-4958-977f-28743627b5c8" providerId="ADAL" clId="{4E4503A2-C779-49B7-8003-3FFF96E072C0}" dt="2024-03-13T16:42:04.013" v="19392" actId="1076"/>
          <ac:spMkLst>
            <pc:docMk/>
            <pc:sldMk cId="2920191628" sldId="275"/>
            <ac:spMk id="9" creationId="{C0AD1FAB-4CC7-DD1B-59FD-90171BB78230}"/>
          </ac:spMkLst>
        </pc:spChg>
        <pc:spChg chg="add mod">
          <ac:chgData name="Isi Turner" userId="55276987-185d-4958-977f-28743627b5c8" providerId="ADAL" clId="{4E4503A2-C779-49B7-8003-3FFF96E072C0}" dt="2024-03-13T16:42:11.813" v="19403" actId="1076"/>
          <ac:spMkLst>
            <pc:docMk/>
            <pc:sldMk cId="2920191628" sldId="275"/>
            <ac:spMk id="10" creationId="{0F1E47BE-9104-3C34-2B68-8846553B0881}"/>
          </ac:spMkLst>
        </pc:spChg>
        <pc:picChg chg="add mod">
          <ac:chgData name="Isi Turner" userId="55276987-185d-4958-977f-28743627b5c8" providerId="ADAL" clId="{4E4503A2-C779-49B7-8003-3FFF96E072C0}" dt="2024-03-13T16:41:49.185" v="19373" actId="14100"/>
          <ac:picMkLst>
            <pc:docMk/>
            <pc:sldMk cId="2920191628" sldId="275"/>
            <ac:picMk id="6" creationId="{DDAED2B3-6EEF-069F-C645-205F316E7BF5}"/>
          </ac:picMkLst>
        </pc:picChg>
        <pc:picChg chg="add mod">
          <ac:chgData name="Isi Turner" userId="55276987-185d-4958-977f-28743627b5c8" providerId="ADAL" clId="{4E4503A2-C779-49B7-8003-3FFF96E072C0}" dt="2024-03-13T16:41:49.185" v="19373" actId="14100"/>
          <ac:picMkLst>
            <pc:docMk/>
            <pc:sldMk cId="2920191628" sldId="275"/>
            <ac:picMk id="8" creationId="{D220B591-60FC-78BB-B485-C32DB98C9EE6}"/>
          </ac:picMkLst>
        </pc:picChg>
      </pc:sldChg>
      <pc:sldChg chg="modSp add mod modNotesTx">
        <pc:chgData name="Isi Turner" userId="55276987-185d-4958-977f-28743627b5c8" providerId="ADAL" clId="{4E4503A2-C779-49B7-8003-3FFF96E072C0}" dt="2024-03-12T19:56:07.605" v="10649" actId="1076"/>
        <pc:sldMkLst>
          <pc:docMk/>
          <pc:sldMk cId="3578616790" sldId="276"/>
        </pc:sldMkLst>
        <pc:spChg chg="mod">
          <ac:chgData name="Isi Turner" userId="55276987-185d-4958-977f-28743627b5c8" providerId="ADAL" clId="{4E4503A2-C779-49B7-8003-3FFF96E072C0}" dt="2024-03-12T19:56:07.605" v="10649" actId="1076"/>
          <ac:spMkLst>
            <pc:docMk/>
            <pc:sldMk cId="3578616790" sldId="276"/>
            <ac:spMk id="3" creationId="{430CB0E8-EB9A-2686-D517-35B9B101E3CC}"/>
          </ac:spMkLst>
        </pc:spChg>
      </pc:sldChg>
      <pc:sldChg chg="add del">
        <pc:chgData name="Isi Turner" userId="55276987-185d-4958-977f-28743627b5c8" providerId="ADAL" clId="{4E4503A2-C779-49B7-8003-3FFF96E072C0}" dt="2024-03-04T18:59:45.256" v="6714"/>
        <pc:sldMkLst>
          <pc:docMk/>
          <pc:sldMk cId="564436314" sldId="277"/>
        </pc:sldMkLst>
      </pc:sldChg>
      <pc:sldChg chg="addSp delSp modSp add mod modNotesTx">
        <pc:chgData name="Isi Turner" userId="55276987-185d-4958-977f-28743627b5c8" providerId="ADAL" clId="{4E4503A2-C779-49B7-8003-3FFF96E072C0}" dt="2024-03-19T11:23:55.417" v="20805" actId="1076"/>
        <pc:sldMkLst>
          <pc:docMk/>
          <pc:sldMk cId="3512457439" sldId="277"/>
        </pc:sldMkLst>
        <pc:spChg chg="mod">
          <ac:chgData name="Isi Turner" userId="55276987-185d-4958-977f-28743627b5c8" providerId="ADAL" clId="{4E4503A2-C779-49B7-8003-3FFF96E072C0}" dt="2024-03-05T19:48:45.416" v="8368" actId="20577"/>
          <ac:spMkLst>
            <pc:docMk/>
            <pc:sldMk cId="3512457439" sldId="277"/>
            <ac:spMk id="2" creationId="{DAD013E6-7150-B85A-9ACD-AF384370DA48}"/>
          </ac:spMkLst>
        </pc:spChg>
        <pc:spChg chg="mod">
          <ac:chgData name="Isi Turner" userId="55276987-185d-4958-977f-28743627b5c8" providerId="ADAL" clId="{4E4503A2-C779-49B7-8003-3FFF96E072C0}" dt="2024-03-14T09:57:20.415" v="20143" actId="20577"/>
          <ac:spMkLst>
            <pc:docMk/>
            <pc:sldMk cId="3512457439" sldId="277"/>
            <ac:spMk id="5" creationId="{C86F76B8-857B-579B-9DD2-B6CFE604DEDC}"/>
          </ac:spMkLst>
        </pc:spChg>
        <pc:spChg chg="add mod">
          <ac:chgData name="Isi Turner" userId="55276987-185d-4958-977f-28743627b5c8" providerId="ADAL" clId="{4E4503A2-C779-49B7-8003-3FFF96E072C0}" dt="2024-03-13T19:30:01.284" v="19925" actId="1038"/>
          <ac:spMkLst>
            <pc:docMk/>
            <pc:sldMk cId="3512457439" sldId="277"/>
            <ac:spMk id="7" creationId="{E272A4ED-FC28-6365-874E-A0D88B06D680}"/>
          </ac:spMkLst>
        </pc:spChg>
        <pc:picChg chg="add del mod">
          <ac:chgData name="Isi Turner" userId="55276987-185d-4958-977f-28743627b5c8" providerId="ADAL" clId="{4E4503A2-C779-49B7-8003-3FFF96E072C0}" dt="2024-03-14T09:38:15.304" v="20136" actId="478"/>
          <ac:picMkLst>
            <pc:docMk/>
            <pc:sldMk cId="3512457439" sldId="277"/>
            <ac:picMk id="6" creationId="{B58DC34E-119B-B626-C71A-9AC09F8B25C2}"/>
          </ac:picMkLst>
        </pc:picChg>
        <pc:picChg chg="add mod">
          <ac:chgData name="Isi Turner" userId="55276987-185d-4958-977f-28743627b5c8" providerId="ADAL" clId="{4E4503A2-C779-49B7-8003-3FFF96E072C0}" dt="2024-03-19T11:23:55.417" v="20805" actId="1076"/>
          <ac:picMkLst>
            <pc:docMk/>
            <pc:sldMk cId="3512457439" sldId="277"/>
            <ac:picMk id="9" creationId="{71ECF277-300D-7237-FC8A-0C4A3BE2100A}"/>
          </ac:picMkLst>
        </pc:picChg>
      </pc:sldChg>
      <pc:sldChg chg="addSp delSp modSp add mod modNotesTx">
        <pc:chgData name="Isi Turner" userId="55276987-185d-4958-977f-28743627b5c8" providerId="ADAL" clId="{4E4503A2-C779-49B7-8003-3FFF96E072C0}" dt="2024-03-14T10:01:01.014" v="20144" actId="6549"/>
        <pc:sldMkLst>
          <pc:docMk/>
          <pc:sldMk cId="1611116041" sldId="278"/>
        </pc:sldMkLst>
        <pc:spChg chg="mod">
          <ac:chgData name="Isi Turner" userId="55276987-185d-4958-977f-28743627b5c8" providerId="ADAL" clId="{4E4503A2-C779-49B7-8003-3FFF96E072C0}" dt="2024-03-14T09:29:21.677" v="19936" actId="20577"/>
          <ac:spMkLst>
            <pc:docMk/>
            <pc:sldMk cId="1611116041" sldId="278"/>
            <ac:spMk id="2" creationId="{DAD013E6-7150-B85A-9ACD-AF384370DA48}"/>
          </ac:spMkLst>
        </pc:spChg>
        <pc:spChg chg="del">
          <ac:chgData name="Isi Turner" userId="55276987-185d-4958-977f-28743627b5c8" providerId="ADAL" clId="{4E4503A2-C779-49B7-8003-3FFF96E072C0}" dt="2024-03-14T09:34:45.555" v="20063" actId="478"/>
          <ac:spMkLst>
            <pc:docMk/>
            <pc:sldMk cId="1611116041" sldId="278"/>
            <ac:spMk id="3" creationId="{430CB0E8-EB9A-2686-D517-35B9B101E3CC}"/>
          </ac:spMkLst>
        </pc:spChg>
        <pc:spChg chg="mod">
          <ac:chgData name="Isi Turner" userId="55276987-185d-4958-977f-28743627b5c8" providerId="ADAL" clId="{4E4503A2-C779-49B7-8003-3FFF96E072C0}" dt="2024-03-14T09:32:27.621" v="20005" actId="1076"/>
          <ac:spMkLst>
            <pc:docMk/>
            <pc:sldMk cId="1611116041" sldId="278"/>
            <ac:spMk id="5" creationId="{C86F76B8-857B-579B-9DD2-B6CFE604DEDC}"/>
          </ac:spMkLst>
        </pc:spChg>
        <pc:spChg chg="del">
          <ac:chgData name="Isi Turner" userId="55276987-185d-4958-977f-28743627b5c8" providerId="ADAL" clId="{4E4503A2-C779-49B7-8003-3FFF96E072C0}" dt="2024-03-14T09:29:26.053" v="19937" actId="478"/>
          <ac:spMkLst>
            <pc:docMk/>
            <pc:sldMk cId="1611116041" sldId="278"/>
            <ac:spMk id="7" creationId="{E272A4ED-FC28-6365-874E-A0D88B06D680}"/>
          </ac:spMkLst>
        </pc:spChg>
        <pc:spChg chg="add mod">
          <ac:chgData name="Isi Turner" userId="55276987-185d-4958-977f-28743627b5c8" providerId="ADAL" clId="{4E4503A2-C779-49B7-8003-3FFF96E072C0}" dt="2024-03-14T09:33:52.302" v="20051" actId="1076"/>
          <ac:spMkLst>
            <pc:docMk/>
            <pc:sldMk cId="1611116041" sldId="278"/>
            <ac:spMk id="8" creationId="{E7C7F09F-76CE-E0EA-F846-E288A1C9E5B9}"/>
          </ac:spMkLst>
        </pc:spChg>
        <pc:picChg chg="del">
          <ac:chgData name="Isi Turner" userId="55276987-185d-4958-977f-28743627b5c8" providerId="ADAL" clId="{4E4503A2-C779-49B7-8003-3FFF96E072C0}" dt="2024-03-14T09:30:28.789" v="19976" actId="478"/>
          <ac:picMkLst>
            <pc:docMk/>
            <pc:sldMk cId="1611116041" sldId="278"/>
            <ac:picMk id="6" creationId="{B58DC34E-119B-B626-C71A-9AC09F8B25C2}"/>
          </ac:picMkLst>
        </pc:picChg>
        <pc:picChg chg="add mod">
          <ac:chgData name="Isi Turner" userId="55276987-185d-4958-977f-28743627b5c8" providerId="ADAL" clId="{4E4503A2-C779-49B7-8003-3FFF96E072C0}" dt="2024-03-14T09:32:24.547" v="20004" actId="1076"/>
          <ac:picMkLst>
            <pc:docMk/>
            <pc:sldMk cId="1611116041" sldId="278"/>
            <ac:picMk id="1026" creationId="{98C615E4-0EFE-A294-6AC9-D8A96160D99F}"/>
          </ac:picMkLst>
        </pc:picChg>
        <pc:picChg chg="add del">
          <ac:chgData name="Isi Turner" userId="55276987-185d-4958-977f-28743627b5c8" providerId="ADAL" clId="{4E4503A2-C779-49B7-8003-3FFF96E072C0}" dt="2024-03-14T09:34:15.655" v="20054" actId="478"/>
          <ac:picMkLst>
            <pc:docMk/>
            <pc:sldMk cId="1611116041" sldId="278"/>
            <ac:picMk id="1028" creationId="{1EBDC4D4-6517-0401-AE50-11CD5C6B014B}"/>
          </ac:picMkLst>
        </pc:picChg>
        <pc:picChg chg="add del mod">
          <ac:chgData name="Isi Turner" userId="55276987-185d-4958-977f-28743627b5c8" providerId="ADAL" clId="{4E4503A2-C779-49B7-8003-3FFF96E072C0}" dt="2024-03-14T09:34:15.655" v="20054" actId="478"/>
          <ac:picMkLst>
            <pc:docMk/>
            <pc:sldMk cId="1611116041" sldId="278"/>
            <ac:picMk id="1030" creationId="{1D158BEF-7526-E614-C471-A72630D4E4FF}"/>
          </ac:picMkLst>
        </pc:picChg>
        <pc:picChg chg="add mod">
          <ac:chgData name="Isi Turner" userId="55276987-185d-4958-977f-28743627b5c8" providerId="ADAL" clId="{4E4503A2-C779-49B7-8003-3FFF96E072C0}" dt="2024-03-14T09:34:28.121" v="20061" actId="1076"/>
          <ac:picMkLst>
            <pc:docMk/>
            <pc:sldMk cId="1611116041" sldId="278"/>
            <ac:picMk id="1032" creationId="{3DF64686-3F29-EC3D-95A1-13B39C763724}"/>
          </ac:picMkLst>
        </pc:picChg>
        <pc:picChg chg="add del">
          <ac:chgData name="Isi Turner" userId="55276987-185d-4958-977f-28743627b5c8" providerId="ADAL" clId="{4E4503A2-C779-49B7-8003-3FFF96E072C0}" dt="2024-03-14T09:34:45.555" v="20063" actId="478"/>
          <ac:picMkLst>
            <pc:docMk/>
            <pc:sldMk cId="1611116041" sldId="278"/>
            <ac:picMk id="1034" creationId="{79CEA8E5-4DE4-53A1-FA30-6732C2358D91}"/>
          </ac:picMkLst>
        </pc:picChg>
        <pc:picChg chg="add mod">
          <ac:chgData name="Isi Turner" userId="55276987-185d-4958-977f-28743627b5c8" providerId="ADAL" clId="{4E4503A2-C779-49B7-8003-3FFF96E072C0}" dt="2024-03-14T09:36:46.869" v="20135" actId="1035"/>
          <ac:picMkLst>
            <pc:docMk/>
            <pc:sldMk cId="1611116041" sldId="278"/>
            <ac:picMk id="1036" creationId="{D13ACBED-F7B2-DC92-97F6-2A418A239373}"/>
          </ac:picMkLst>
        </pc:picChg>
      </pc:sldChg>
      <pc:sldChg chg="addSp delSp modSp add mod modNotesTx">
        <pc:chgData name="Isi Turner" userId="55276987-185d-4958-977f-28743627b5c8" providerId="ADAL" clId="{4E4503A2-C779-49B7-8003-3FFF96E072C0}" dt="2024-03-19T11:23:13.763" v="20803" actId="14100"/>
        <pc:sldMkLst>
          <pc:docMk/>
          <pc:sldMk cId="1073648450" sldId="279"/>
        </pc:sldMkLst>
        <pc:spChg chg="mod">
          <ac:chgData name="Isi Turner" userId="55276987-185d-4958-977f-28743627b5c8" providerId="ADAL" clId="{4E4503A2-C779-49B7-8003-3FFF96E072C0}" dt="2024-03-18T16:10:23.603" v="20538" actId="20577"/>
          <ac:spMkLst>
            <pc:docMk/>
            <pc:sldMk cId="1073648450" sldId="279"/>
            <ac:spMk id="4" creationId="{8B939ADC-5EA2-13D7-A06B-8D21DFD9D1E1}"/>
          </ac:spMkLst>
        </pc:spChg>
        <pc:spChg chg="mod">
          <ac:chgData name="Isi Turner" userId="55276987-185d-4958-977f-28743627b5c8" providerId="ADAL" clId="{4E4503A2-C779-49B7-8003-3FFF96E072C0}" dt="2024-03-19T11:23:13.763" v="20803" actId="14100"/>
          <ac:spMkLst>
            <pc:docMk/>
            <pc:sldMk cId="1073648450" sldId="279"/>
            <ac:spMk id="5" creationId="{870D0EA9-96FB-AD66-09D4-91727A429531}"/>
          </ac:spMkLst>
        </pc:spChg>
        <pc:picChg chg="del">
          <ac:chgData name="Isi Turner" userId="55276987-185d-4958-977f-28743627b5c8" providerId="ADAL" clId="{4E4503A2-C779-49B7-8003-3FFF96E072C0}" dt="2024-03-18T16:10:18.114" v="20530" actId="478"/>
          <ac:picMkLst>
            <pc:docMk/>
            <pc:sldMk cId="1073648450" sldId="279"/>
            <ac:picMk id="6" creationId="{1420159B-B9E1-549B-58FD-809ABCEA4727}"/>
          </ac:picMkLst>
        </pc:picChg>
        <pc:picChg chg="add mod">
          <ac:chgData name="Isi Turner" userId="55276987-185d-4958-977f-28743627b5c8" providerId="ADAL" clId="{4E4503A2-C779-49B7-8003-3FFF96E072C0}" dt="2024-03-19T11:23:09.331" v="20802" actId="1037"/>
          <ac:picMkLst>
            <pc:docMk/>
            <pc:sldMk cId="1073648450" sldId="279"/>
            <ac:picMk id="1026" creationId="{DD18CB6D-09EC-4523-3BD5-E6906C7A0E09}"/>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5427"/>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50443" y="0"/>
            <a:ext cx="2945659" cy="495427"/>
          </a:xfrm>
          <a:prstGeom prst="rect">
            <a:avLst/>
          </a:prstGeom>
        </p:spPr>
        <p:txBody>
          <a:bodyPr vert="horz" lIns="91440" tIns="45720" rIns="91440" bIns="45720" rtlCol="0"/>
          <a:lstStyle>
            <a:lvl1pPr algn="r">
              <a:defRPr sz="1200"/>
            </a:lvl1pPr>
          </a:lstStyle>
          <a:p>
            <a:fld id="{30C4D748-F2C7-4C27-9B15-23BFF846CA16}" type="datetimeFigureOut">
              <a:rPr lang="en-GB" smtClean="0"/>
              <a:t>19/03/2024</a:t>
            </a:fld>
            <a:endParaRPr lang="en-GB"/>
          </a:p>
        </p:txBody>
      </p:sp>
      <p:sp>
        <p:nvSpPr>
          <p:cNvPr id="4" name="Footer Placeholder 3"/>
          <p:cNvSpPr>
            <a:spLocks noGrp="1"/>
          </p:cNvSpPr>
          <p:nvPr>
            <p:ph type="ftr" sz="quarter" idx="2"/>
          </p:nvPr>
        </p:nvSpPr>
        <p:spPr>
          <a:xfrm>
            <a:off x="0" y="9378824"/>
            <a:ext cx="2945659" cy="495426"/>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50443" y="9378824"/>
            <a:ext cx="2945659" cy="495426"/>
          </a:xfrm>
          <a:prstGeom prst="rect">
            <a:avLst/>
          </a:prstGeom>
        </p:spPr>
        <p:txBody>
          <a:bodyPr vert="horz" lIns="91440" tIns="45720" rIns="91440" bIns="45720" rtlCol="0" anchor="b"/>
          <a:lstStyle>
            <a:lvl1pPr algn="r">
              <a:defRPr sz="1200"/>
            </a:lvl1pPr>
          </a:lstStyle>
          <a:p>
            <a:fld id="{1B220B33-9407-4E84-AD70-8C11A374B97F}" type="slidenum">
              <a:rPr lang="en-GB" smtClean="0"/>
              <a:t>‹#›</a:t>
            </a:fld>
            <a:endParaRPr lang="en-GB"/>
          </a:p>
        </p:txBody>
      </p:sp>
    </p:spTree>
    <p:extLst>
      <p:ext uri="{BB962C8B-B14F-4D97-AF65-F5344CB8AC3E}">
        <p14:creationId xmlns:p14="http://schemas.microsoft.com/office/powerpoint/2010/main" val="24312964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713"/>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443" y="0"/>
            <a:ext cx="2945659" cy="493713"/>
          </a:xfrm>
          <a:prstGeom prst="rect">
            <a:avLst/>
          </a:prstGeom>
        </p:spPr>
        <p:txBody>
          <a:bodyPr vert="horz" lIns="91440" tIns="45720" rIns="91440" bIns="45720" rtlCol="0"/>
          <a:lstStyle>
            <a:lvl1pPr algn="r">
              <a:defRPr sz="1200"/>
            </a:lvl1pPr>
          </a:lstStyle>
          <a:p>
            <a:fld id="{91A1A55E-BE38-4424-90F8-C537E38B3A5A}" type="datetimeFigureOut">
              <a:rPr lang="en-GB" smtClean="0"/>
              <a:t>19/03/2024</a:t>
            </a:fld>
            <a:endParaRPr lang="en-GB"/>
          </a:p>
        </p:txBody>
      </p:sp>
      <p:sp>
        <p:nvSpPr>
          <p:cNvPr id="4" name="Slide Image Placeholder 3"/>
          <p:cNvSpPr>
            <a:spLocks noGrp="1" noRot="1" noChangeAspect="1"/>
          </p:cNvSpPr>
          <p:nvPr>
            <p:ph type="sldImg" idx="2"/>
          </p:nvPr>
        </p:nvSpPr>
        <p:spPr>
          <a:xfrm>
            <a:off x="109538" y="741363"/>
            <a:ext cx="6578600" cy="370205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690269"/>
            <a:ext cx="5438140" cy="444341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378824"/>
            <a:ext cx="2945659" cy="493713"/>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443" y="9378824"/>
            <a:ext cx="2945659" cy="493713"/>
          </a:xfrm>
          <a:prstGeom prst="rect">
            <a:avLst/>
          </a:prstGeom>
        </p:spPr>
        <p:txBody>
          <a:bodyPr vert="horz" lIns="91440" tIns="45720" rIns="91440" bIns="45720" rtlCol="0" anchor="b"/>
          <a:lstStyle>
            <a:lvl1pPr algn="r">
              <a:defRPr sz="1200"/>
            </a:lvl1pPr>
          </a:lstStyle>
          <a:p>
            <a:fld id="{FB374D8C-BCFD-43F5-A7FB-AB65415F61D5}" type="slidenum">
              <a:rPr lang="en-GB" smtClean="0"/>
              <a:t>‹#›</a:t>
            </a:fld>
            <a:endParaRPr lang="en-GB"/>
          </a:p>
        </p:txBody>
      </p:sp>
    </p:spTree>
    <p:extLst>
      <p:ext uri="{BB962C8B-B14F-4D97-AF65-F5344CB8AC3E}">
        <p14:creationId xmlns:p14="http://schemas.microsoft.com/office/powerpoint/2010/main" val="1805699228"/>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mn-lt"/>
        <a:ea typeface="+mn-ea"/>
        <a:cs typeface="+mn-cs"/>
      </a:defRPr>
    </a:lvl1pPr>
    <a:lvl2pPr marL="609585" algn="l" defTabSz="1219170" rtl="0" eaLnBrk="1" latinLnBrk="0" hangingPunct="1">
      <a:defRPr sz="1600" kern="1200">
        <a:solidFill>
          <a:schemeClr val="tx1"/>
        </a:solidFill>
        <a:latin typeface="+mn-lt"/>
        <a:ea typeface="+mn-ea"/>
        <a:cs typeface="+mn-cs"/>
      </a:defRPr>
    </a:lvl2pPr>
    <a:lvl3pPr marL="1219170" algn="l" defTabSz="1219170" rtl="0" eaLnBrk="1" latinLnBrk="0" hangingPunct="1">
      <a:defRPr sz="1600" kern="1200">
        <a:solidFill>
          <a:schemeClr val="tx1"/>
        </a:solidFill>
        <a:latin typeface="+mn-lt"/>
        <a:ea typeface="+mn-ea"/>
        <a:cs typeface="+mn-cs"/>
      </a:defRPr>
    </a:lvl3pPr>
    <a:lvl4pPr marL="1828754" algn="l" defTabSz="1219170" rtl="0" eaLnBrk="1" latinLnBrk="0" hangingPunct="1">
      <a:defRPr sz="1600" kern="1200">
        <a:solidFill>
          <a:schemeClr val="tx1"/>
        </a:solidFill>
        <a:latin typeface="+mn-lt"/>
        <a:ea typeface="+mn-ea"/>
        <a:cs typeface="+mn-cs"/>
      </a:defRPr>
    </a:lvl4pPr>
    <a:lvl5pPr marL="2438339" algn="l" defTabSz="1219170" rtl="0" eaLnBrk="1" latinLnBrk="0" hangingPunct="1">
      <a:defRPr sz="1600" kern="1200">
        <a:solidFill>
          <a:schemeClr val="tx1"/>
        </a:solidFill>
        <a:latin typeface="+mn-lt"/>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Name, pronouns, job title. I have over 3 years marketing experience in data/AI and it’s also my third time here at SQLBits, a conference I love, and particularly loved the theme last year as a D&amp;D nerd myself. </a:t>
            </a:r>
          </a:p>
          <a:p>
            <a:r>
              <a:rPr lang="en-GB" dirty="0"/>
              <a:t>I’m non-binary, non-technical and neurodivergent – the latter two are obviously the focus of this talk</a:t>
            </a:r>
          </a:p>
          <a:p>
            <a:r>
              <a:rPr lang="en-GB" dirty="0"/>
              <a:t>I am also not a doctor! This is not medical advice – it’s purely anecdotal, with an aim to help support neurodivergent people in the workplace. </a:t>
            </a:r>
          </a:p>
        </p:txBody>
      </p:sp>
      <p:sp>
        <p:nvSpPr>
          <p:cNvPr id="4" name="Slide Number Placeholder 3"/>
          <p:cNvSpPr>
            <a:spLocks noGrp="1"/>
          </p:cNvSpPr>
          <p:nvPr>
            <p:ph type="sldNum" sz="quarter" idx="5"/>
          </p:nvPr>
        </p:nvSpPr>
        <p:spPr/>
        <p:txBody>
          <a:bodyPr/>
          <a:lstStyle/>
          <a:p>
            <a:fld id="{FB374D8C-BCFD-43F5-A7FB-AB65415F61D5}" type="slidenum">
              <a:rPr lang="en-GB" smtClean="0"/>
              <a:t>2</a:t>
            </a:fld>
            <a:endParaRPr lang="en-GB"/>
          </a:p>
        </p:txBody>
      </p:sp>
    </p:spTree>
    <p:extLst>
      <p:ext uri="{BB962C8B-B14F-4D97-AF65-F5344CB8AC3E}">
        <p14:creationId xmlns:p14="http://schemas.microsoft.com/office/powerpoint/2010/main" val="3756176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Passion is a tricky one. In my experience, it’s either there or it isn’t, and tends to exist around very specific things. But, it does ebb and flow, and there are things you can do to increase the level of passion. Obviously, there is a big overlap with interest.</a:t>
            </a:r>
          </a:p>
          <a:p>
            <a:r>
              <a:rPr lang="en-GB" dirty="0"/>
              <a:t>Having ownership of a project is one thing that can help – this takes into account a lot of the other brain hacks, like goals and deadlines, and gives the satisfaction of finishing a project – something which many people with ADHD struggle to do. </a:t>
            </a:r>
          </a:p>
          <a:p>
            <a:r>
              <a:rPr lang="en-GB" dirty="0"/>
              <a:t>Hyperfocus can both be a way to create passion and is also the outcome of passion, which makes it incredible valuable. It’s similar to ADHD paralysis in the sense that I might forget to eat or move from my desk, but instead of being stuck doomscrolling, I’m working. I’ve timed myself a lot in past year or so, and a task that might take 2 or 3 hours ordinarily, can take an hour in hyperfocus – which is a huge difference! Hyperfocus generally only happens when I’m passionate about something, but there are ways to get myself into that flow state – things like specific genres of music like film scores, having a specific drink, or a change of scenery, all help. </a:t>
            </a:r>
          </a:p>
        </p:txBody>
      </p:sp>
      <p:sp>
        <p:nvSpPr>
          <p:cNvPr id="4" name="Slide Number Placeholder 3"/>
          <p:cNvSpPr>
            <a:spLocks noGrp="1"/>
          </p:cNvSpPr>
          <p:nvPr>
            <p:ph type="sldNum" sz="quarter" idx="5"/>
          </p:nvPr>
        </p:nvSpPr>
        <p:spPr/>
        <p:txBody>
          <a:bodyPr/>
          <a:lstStyle/>
          <a:p>
            <a:fld id="{FB374D8C-BCFD-43F5-A7FB-AB65415F61D5}" type="slidenum">
              <a:rPr lang="en-GB" smtClean="0"/>
              <a:t>11</a:t>
            </a:fld>
            <a:endParaRPr lang="en-GB"/>
          </a:p>
        </p:txBody>
      </p:sp>
    </p:spTree>
    <p:extLst>
      <p:ext uri="{BB962C8B-B14F-4D97-AF65-F5344CB8AC3E}">
        <p14:creationId xmlns:p14="http://schemas.microsoft.com/office/powerpoint/2010/main" val="1997993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 my key takeaways. Working with my brain and not against it was an absolute gamechanger for me. Understanding what works for me and being able to ask my manager for accommodations in a non-judgemental environment has genuinely changed my life. Being able to show up at work and say I’m struggling and be met with compassion and problem solving rather than being reprimanded like I’ve heard others in the neurodivergent community having, is incredible. The understanding, both from myself and my employer, that ADHD is a disability, and does undoubtedly affect all areas of my life, has led me to being the happiest and most productive I’ve ever been. It’s enabled me to harness the amazing parts of ADHD without the risk of burning out and with complete acceptance of those around me. </a:t>
            </a:r>
          </a:p>
          <a:p>
            <a:r>
              <a:rPr lang="en-GB" dirty="0"/>
              <a:t>In terms of the actual brain hacks, game-</a:t>
            </a:r>
            <a:r>
              <a:rPr lang="en-GB" dirty="0" err="1"/>
              <a:t>ifying</a:t>
            </a:r>
            <a:r>
              <a:rPr lang="en-GB" dirty="0"/>
              <a:t> tasks and setting deadlines are the two that made the biggest difference to my motivation and productivity. Obviously, they may not work for you, but I’d encourage you to try them, and experiment with other hacks. I highly recommend the ADHD subreddit, it’s surprisingly well organised and you can generally search for what you want in it. </a:t>
            </a:r>
          </a:p>
        </p:txBody>
      </p:sp>
      <p:sp>
        <p:nvSpPr>
          <p:cNvPr id="4" name="Slide Number Placeholder 3"/>
          <p:cNvSpPr>
            <a:spLocks noGrp="1"/>
          </p:cNvSpPr>
          <p:nvPr>
            <p:ph type="sldNum" sz="quarter" idx="5"/>
          </p:nvPr>
        </p:nvSpPr>
        <p:spPr/>
        <p:txBody>
          <a:bodyPr/>
          <a:lstStyle/>
          <a:p>
            <a:fld id="{FB374D8C-BCFD-43F5-A7FB-AB65415F61D5}" type="slidenum">
              <a:rPr lang="en-GB" smtClean="0"/>
              <a:t>12</a:t>
            </a:fld>
            <a:endParaRPr lang="en-GB"/>
          </a:p>
        </p:txBody>
      </p:sp>
    </p:spTree>
    <p:extLst>
      <p:ext uri="{BB962C8B-B14F-4D97-AF65-F5344CB8AC3E}">
        <p14:creationId xmlns:p14="http://schemas.microsoft.com/office/powerpoint/2010/main" val="38468870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374D8C-BCFD-43F5-A7FB-AB65415F61D5}" type="slidenum">
              <a:rPr lang="en-GB" smtClean="0"/>
              <a:t>13</a:t>
            </a:fld>
            <a:endParaRPr lang="en-GB"/>
          </a:p>
        </p:txBody>
      </p:sp>
    </p:spTree>
    <p:extLst>
      <p:ext uri="{BB962C8B-B14F-4D97-AF65-F5344CB8AC3E}">
        <p14:creationId xmlns:p14="http://schemas.microsoft.com/office/powerpoint/2010/main" val="4210301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5DA97-C39A-C159-199B-26DC093ECC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03E786-3442-08DF-8388-394891D64B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FB39D0-78AE-FA66-15B6-404A94997A81}"/>
              </a:ext>
            </a:extLst>
          </p:cNvPr>
          <p:cNvSpPr>
            <a:spLocks noGrp="1"/>
          </p:cNvSpPr>
          <p:nvPr>
            <p:ph type="body" idx="1"/>
          </p:nvPr>
        </p:nvSpPr>
        <p:spPr/>
        <p:txBody>
          <a:bodyPr/>
          <a:lstStyle/>
          <a:p>
            <a:r>
              <a:rPr lang="en-GB" dirty="0"/>
              <a:t>The past few years has seen a boom of individuals realising they’re neurodivergent – in particular that they have autism or ADHD – and I’m part of that boom. There’s lots of reasons for this, but one of the biggest is the pandemic. The shift to working from home, combined with the upheaval of routine and decrease of dopamine-inducing activities led many people to have a lightbulb moment. </a:t>
            </a:r>
          </a:p>
        </p:txBody>
      </p:sp>
      <p:sp>
        <p:nvSpPr>
          <p:cNvPr id="4" name="Slide Number Placeholder 3">
            <a:extLst>
              <a:ext uri="{FF2B5EF4-FFF2-40B4-BE49-F238E27FC236}">
                <a16:creationId xmlns:a16="http://schemas.microsoft.com/office/drawing/2014/main" id="{8480D00C-67CE-32FD-C774-699EC6DAFCA9}"/>
              </a:ext>
            </a:extLst>
          </p:cNvPr>
          <p:cNvSpPr>
            <a:spLocks noGrp="1"/>
          </p:cNvSpPr>
          <p:nvPr>
            <p:ph type="sldNum" sz="quarter" idx="5"/>
          </p:nvPr>
        </p:nvSpPr>
        <p:spPr/>
        <p:txBody>
          <a:bodyPr/>
          <a:lstStyle/>
          <a:p>
            <a:fld id="{FB374D8C-BCFD-43F5-A7FB-AB65415F61D5}" type="slidenum">
              <a:rPr lang="en-GB" smtClean="0"/>
              <a:t>3</a:t>
            </a:fld>
            <a:endParaRPr lang="en-GB"/>
          </a:p>
        </p:txBody>
      </p:sp>
    </p:spTree>
    <p:extLst>
      <p:ext uri="{BB962C8B-B14F-4D97-AF65-F5344CB8AC3E}">
        <p14:creationId xmlns:p14="http://schemas.microsoft.com/office/powerpoint/2010/main" val="216370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journey begins back in 2020, when I was completing my degree in Film and English Lit. I had aspirations! I wanted to work in TV, on set as a runner, or on location, maybe working my way up to camera work! </a:t>
            </a:r>
          </a:p>
          <a:p>
            <a:r>
              <a:rPr lang="en-GB" dirty="0"/>
              <a:t>I got one IMDB credit before Covid hit. </a:t>
            </a:r>
          </a:p>
          <a:p>
            <a:r>
              <a:rPr lang="en-GB" dirty="0"/>
              <a:t>Everyone was out of work, or on a skeleton crew where runners weren’t hired. I didn’t know how long the pandemic was going to affect my job prospects in an already saturated and highly competitive job market. With bills to pay, I tried to figure out what I could do with my skillset, especially as hospitality had come to a standstill.</a:t>
            </a:r>
          </a:p>
          <a:p>
            <a:r>
              <a:rPr lang="en-GB" dirty="0"/>
              <a:t>Intro: marketing. I fell into the job, and consequently into the world of data consulting. I’m incredibly grateful for my first workplace for taking a chance on someone with zero marketing qualifications or experience, and for supporting me as I grew. After a couple of years, I moved to my current position. I was upfront with wanting to work in TV and they were willing to support me with my dreams – until I realised that I didn’t actually want to work in TV anymore, about 6 months into the role. </a:t>
            </a:r>
          </a:p>
        </p:txBody>
      </p:sp>
      <p:sp>
        <p:nvSpPr>
          <p:cNvPr id="4" name="Slide Number Placeholder 3"/>
          <p:cNvSpPr>
            <a:spLocks noGrp="1"/>
          </p:cNvSpPr>
          <p:nvPr>
            <p:ph type="sldNum" sz="quarter" idx="5"/>
          </p:nvPr>
        </p:nvSpPr>
        <p:spPr/>
        <p:txBody>
          <a:bodyPr/>
          <a:lstStyle/>
          <a:p>
            <a:fld id="{FB374D8C-BCFD-43F5-A7FB-AB65415F61D5}" type="slidenum">
              <a:rPr lang="en-GB" smtClean="0"/>
              <a:t>4</a:t>
            </a:fld>
            <a:endParaRPr lang="en-GB"/>
          </a:p>
        </p:txBody>
      </p:sp>
    </p:spTree>
    <p:extLst>
      <p:ext uri="{BB962C8B-B14F-4D97-AF65-F5344CB8AC3E}">
        <p14:creationId xmlns:p14="http://schemas.microsoft.com/office/powerpoint/2010/main" val="3789002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Moving on to the main focus of this talk – being neurodivergent and how that works well with being non-technical in tech. I’m going to focus on ADHD as it’s my personal experience, and I am going to generalise a fair bit, but please remember the saying ‘when you’ve met one neurodivergent person, you’ve met one neurodivergent person’. If you work with a neurodivergent person, ask them what support they need. </a:t>
            </a:r>
          </a:p>
          <a:p>
            <a:r>
              <a:rPr lang="en-GB" dirty="0"/>
              <a:t>With ADHD, there are many ways it shows up in my working life. I have combined ADHD, which means I have hyperactive and inattentive symptoms, so I’ve got the main ways each side affects my work. </a:t>
            </a:r>
          </a:p>
          <a:p>
            <a:r>
              <a:rPr lang="en-GB" dirty="0"/>
              <a:t>Executive dysfunction is the inattentive side. It’s the inability to perform executive functions – this can look like forgetting to eat, go to the bathroom, and ‘procrastinating’, which isn’t procrastinating, but is actually ADHD paralysis. For me, I will listen to music and daydream, or get caught in a doomscrolling cycle. It’s incredibly difficult to break out of ADHD paralysis, and isn’t as simple as simply stopping. It takes more strength than you imagine to pull yourself out of ADHD paralysis, and some of the hacks I’m going to be talking about will hopefully help this. </a:t>
            </a:r>
          </a:p>
          <a:p>
            <a:r>
              <a:rPr lang="en-GB" dirty="0"/>
              <a:t>For the hyperactive side, the ‘toddler in my brain’ analogy is one I use to describe how busy my brain can get. I need to make sure this toddler is fed and distracted and happy before I can focus on my task at hand. If it’s hyperactive or tired, I have no chance of focusing, whether this is because my brain is too busy and too loud – the hyperactive side.</a:t>
            </a:r>
          </a:p>
          <a:p>
            <a:r>
              <a:rPr lang="en-GB" dirty="0"/>
              <a:t>All in all, I’ve learnt that working with my brain instead of against it was paramount to my success in the workplace. There is no point trying to work in a neurotypical way, when my brain literally, physically, isn’t wired that way. </a:t>
            </a:r>
          </a:p>
        </p:txBody>
      </p:sp>
      <p:sp>
        <p:nvSpPr>
          <p:cNvPr id="4" name="Slide Number Placeholder 3"/>
          <p:cNvSpPr>
            <a:spLocks noGrp="1"/>
          </p:cNvSpPr>
          <p:nvPr>
            <p:ph type="sldNum" sz="quarter" idx="5"/>
          </p:nvPr>
        </p:nvSpPr>
        <p:spPr/>
        <p:txBody>
          <a:bodyPr/>
          <a:lstStyle/>
          <a:p>
            <a:fld id="{FB374D8C-BCFD-43F5-A7FB-AB65415F61D5}" type="slidenum">
              <a:rPr lang="en-GB" smtClean="0"/>
              <a:t>5</a:t>
            </a:fld>
            <a:endParaRPr lang="en-GB"/>
          </a:p>
        </p:txBody>
      </p:sp>
    </p:spTree>
    <p:extLst>
      <p:ext uri="{BB962C8B-B14F-4D97-AF65-F5344CB8AC3E}">
        <p14:creationId xmlns:p14="http://schemas.microsoft.com/office/powerpoint/2010/main" val="3476008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INCUP is an acronym developed by a psychologist to describe 5 ways that an adult with ADHD can stay motivated. Interest; novelty; challenge; urgency; passion. It’s not perfect, there is overlap between some of them, for instance, interest and passion go hand in hand, as do urgency and challenge a lot of the time. But let’s go a bit deeper into each one. </a:t>
            </a:r>
          </a:p>
        </p:txBody>
      </p:sp>
      <p:sp>
        <p:nvSpPr>
          <p:cNvPr id="4" name="Slide Number Placeholder 3"/>
          <p:cNvSpPr>
            <a:spLocks noGrp="1"/>
          </p:cNvSpPr>
          <p:nvPr>
            <p:ph type="sldNum" sz="quarter" idx="5"/>
          </p:nvPr>
        </p:nvSpPr>
        <p:spPr/>
        <p:txBody>
          <a:bodyPr/>
          <a:lstStyle/>
          <a:p>
            <a:fld id="{FB374D8C-BCFD-43F5-A7FB-AB65415F61D5}" type="slidenum">
              <a:rPr lang="en-GB" smtClean="0"/>
              <a:t>6</a:t>
            </a:fld>
            <a:endParaRPr lang="en-GB"/>
          </a:p>
        </p:txBody>
      </p:sp>
    </p:spTree>
    <p:extLst>
      <p:ext uri="{BB962C8B-B14F-4D97-AF65-F5344CB8AC3E}">
        <p14:creationId xmlns:p14="http://schemas.microsoft.com/office/powerpoint/2010/main" val="1245025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a neurotypical person, the very fact that a task is important is often enough for them to have the motivation to get it done – they have an importance-based nervous system. Generalisation but often true. This isn’t the case with neurodivergent brains, who have an interest-based nervous system. They need to find a task actively interesting to find motivation to complete it – it being important isn’t enough for us to find the motivation to complete it. </a:t>
            </a:r>
          </a:p>
          <a:p>
            <a:r>
              <a:rPr lang="en-GB" dirty="0"/>
              <a:t>Brain hacks to keep you interested in a task basically revolve around distracting the toddler. This is effectively keeping half of my brain distracted with something, whilst the rest of my brain can focus on the task at hand. Music work the best for me, I listen to music pretty much 24/7, but watching a TV show or film works too. </a:t>
            </a:r>
          </a:p>
          <a:p>
            <a:r>
              <a:rPr lang="en-GB" dirty="0"/>
              <a:t>Similarly, dual-tasking works well. This can tie into something like listening to music, but can also refer to bouncing between tasks, or even multi-tasking. I will often have a different task on each monitor, that need different levels of focus – I’ll be doing an admin-based task whilst problem solving, helping keep </a:t>
            </a:r>
            <a:r>
              <a:rPr lang="en-GB"/>
              <a:t>my interest on both tasks.</a:t>
            </a:r>
            <a:endParaRPr lang="en-GB" dirty="0"/>
          </a:p>
          <a:p>
            <a:r>
              <a:rPr lang="en-GB" dirty="0"/>
              <a:t>In terms of being non-technical, there is constant learning in a job like marketing – not only to learn about how to market specific things, but also to keep on top of the tech itself. As someone who naturally loves learning, this is a source of interest for me. </a:t>
            </a:r>
          </a:p>
        </p:txBody>
      </p:sp>
      <p:sp>
        <p:nvSpPr>
          <p:cNvPr id="4" name="Slide Number Placeholder 3"/>
          <p:cNvSpPr>
            <a:spLocks noGrp="1"/>
          </p:cNvSpPr>
          <p:nvPr>
            <p:ph type="sldNum" sz="quarter" idx="5"/>
          </p:nvPr>
        </p:nvSpPr>
        <p:spPr/>
        <p:txBody>
          <a:bodyPr/>
          <a:lstStyle/>
          <a:p>
            <a:fld id="{FB374D8C-BCFD-43F5-A7FB-AB65415F61D5}" type="slidenum">
              <a:rPr lang="en-GB" smtClean="0"/>
              <a:t>7</a:t>
            </a:fld>
            <a:endParaRPr lang="en-GB"/>
          </a:p>
        </p:txBody>
      </p:sp>
    </p:spTree>
    <p:extLst>
      <p:ext uri="{BB962C8B-B14F-4D97-AF65-F5344CB8AC3E}">
        <p14:creationId xmlns:p14="http://schemas.microsoft.com/office/powerpoint/2010/main" val="2568661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 to Novelty – </a:t>
            </a:r>
            <a:r>
              <a:rPr lang="en-GB" dirty="0" err="1"/>
              <a:t>ADHDers</a:t>
            </a:r>
            <a:r>
              <a:rPr lang="en-GB" dirty="0"/>
              <a:t> are drawn to nice new shiny things! We are like magpies. As the shine wears off, so does our motivation. This is one of the reasons the those with ADHD statistically struggle to hold down a job. We’re also naturally very impulsive – as our brains have lower levels of dopamine, we’re effectively hunting for our next dopamine hit, which leads to impulsive decisions as we want that newness and novelty.</a:t>
            </a:r>
          </a:p>
          <a:p>
            <a:r>
              <a:rPr lang="en-GB" dirty="0"/>
              <a:t>But, this can be harnessed into something good. Changing up my routine or where I work is a sure-fire way to increase my productivity. If I have something I need to get done, I’ll go to a coffee shop for an afternoon, and will be 10 times more productive. Sometimes I’ll move from my desk to my sofa, literally two steps away, but it’s enough novelty to kick my brain into gear. </a:t>
            </a:r>
          </a:p>
          <a:p>
            <a:r>
              <a:rPr lang="en-GB" dirty="0"/>
              <a:t>A crossover with interest here is bouncing between tasks. This will vary hugely between neurodivergent people – those with autism often find context-switching difficult, so they may not benefit from a hack like this. But for me, switching between tasks makes it novel every time, and brings a sense of newness. </a:t>
            </a:r>
          </a:p>
          <a:p>
            <a:r>
              <a:rPr lang="en-GB" dirty="0"/>
              <a:t>Being in marketing is also perfect for this, particularly as a one-person team, as every day is different – literally. Combined with the constant learning, it gets very fast-paced, which I love. </a:t>
            </a:r>
          </a:p>
        </p:txBody>
      </p:sp>
      <p:sp>
        <p:nvSpPr>
          <p:cNvPr id="4" name="Slide Number Placeholder 3"/>
          <p:cNvSpPr>
            <a:spLocks noGrp="1"/>
          </p:cNvSpPr>
          <p:nvPr>
            <p:ph type="sldNum" sz="quarter" idx="5"/>
          </p:nvPr>
        </p:nvSpPr>
        <p:spPr/>
        <p:txBody>
          <a:bodyPr/>
          <a:lstStyle/>
          <a:p>
            <a:fld id="{FB374D8C-BCFD-43F5-A7FB-AB65415F61D5}" type="slidenum">
              <a:rPr lang="en-GB" smtClean="0"/>
              <a:t>8</a:t>
            </a:fld>
            <a:endParaRPr lang="en-GB"/>
          </a:p>
        </p:txBody>
      </p:sp>
    </p:spTree>
    <p:extLst>
      <p:ext uri="{BB962C8B-B14F-4D97-AF65-F5344CB8AC3E}">
        <p14:creationId xmlns:p14="http://schemas.microsoft.com/office/powerpoint/2010/main" val="3625603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challenge, the idea is that people with ADHD are easily bored. Our brains are literally wired differently, so things that would catch a neurotypical person’s brain for a good while, will hold our attention for far less time. Even if I know that the work I’m doing isn’t boring, and that I enjoy it, I need to be challenged in order to get fulfilment out of it. </a:t>
            </a:r>
          </a:p>
          <a:p>
            <a:r>
              <a:rPr lang="en-GB" dirty="0"/>
              <a:t>Rather than a quick fix, this is a longer brain hack – but consistent goal-setting and reflection massively helps. Being able to see what goals I’ve hit and reflect on those gives me the motivation and want to continue being challenged. This also gives you a chance to check in with your manager, to see if you’re being challenged the right amount, and means you can adjust it if need. </a:t>
            </a:r>
          </a:p>
          <a:p>
            <a:r>
              <a:rPr lang="en-GB" dirty="0"/>
              <a:t>In terms of the challenges themselves, to make something normal more challenging, I highly recommend game-</a:t>
            </a:r>
            <a:r>
              <a:rPr lang="en-GB" dirty="0" err="1"/>
              <a:t>ifying</a:t>
            </a:r>
            <a:r>
              <a:rPr lang="en-GB" dirty="0"/>
              <a:t> things. This will look different for each person and what their work looks like, but reward systems and ‘beat-the-time’ systems both work well for most tasks. </a:t>
            </a:r>
          </a:p>
        </p:txBody>
      </p:sp>
      <p:sp>
        <p:nvSpPr>
          <p:cNvPr id="4" name="Slide Number Placeholder 3"/>
          <p:cNvSpPr>
            <a:spLocks noGrp="1"/>
          </p:cNvSpPr>
          <p:nvPr>
            <p:ph type="sldNum" sz="quarter" idx="5"/>
          </p:nvPr>
        </p:nvSpPr>
        <p:spPr/>
        <p:txBody>
          <a:bodyPr/>
          <a:lstStyle/>
          <a:p>
            <a:fld id="{FB374D8C-BCFD-43F5-A7FB-AB65415F61D5}" type="slidenum">
              <a:rPr lang="en-GB" smtClean="0"/>
              <a:t>9</a:t>
            </a:fld>
            <a:endParaRPr lang="en-GB"/>
          </a:p>
        </p:txBody>
      </p:sp>
    </p:spTree>
    <p:extLst>
      <p:ext uri="{BB962C8B-B14F-4D97-AF65-F5344CB8AC3E}">
        <p14:creationId xmlns:p14="http://schemas.microsoft.com/office/powerpoint/2010/main" val="717119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Urgency is the one that has the biggest impact for me personally. </a:t>
            </a:r>
            <a:r>
              <a:rPr lang="en-GB" dirty="0" err="1"/>
              <a:t>ADHDers</a:t>
            </a:r>
            <a:r>
              <a:rPr lang="en-GB" dirty="0"/>
              <a:t> have a tendency to leave things to the last minute, to get a rush of adrenaline – and therefore dopamine – required to complete the task. If there’s no ‘last minute’, it just won’t get done. That sense of pressure, although it sounds negative, is needed to give me motivation to get a task done. </a:t>
            </a:r>
          </a:p>
          <a:p>
            <a:r>
              <a:rPr lang="en-GB" dirty="0"/>
              <a:t>Naturally, deadlines are needed to have a sense of urgency, particularly when someone is keeping me accountable. If the deadline is short (</a:t>
            </a:r>
            <a:r>
              <a:rPr lang="en-GB" dirty="0" err="1"/>
              <a:t>ie</a:t>
            </a:r>
            <a:r>
              <a:rPr lang="en-GB" dirty="0"/>
              <a:t>. When I give myself 10 minutes to get something done), I don’t use a timer, because I know that traditional timer sounds don’t work for me, they’re too normal. Instead, I decide on a completely ridiculous song as my timer sound, or will queue up songs to match the length of time I’ve given myself, ending with that song. This means that I regularly rick-roll myself, but it’s very effective! </a:t>
            </a:r>
          </a:p>
          <a:p>
            <a:r>
              <a:rPr lang="en-GB" dirty="0"/>
              <a:t>Body doubling is the other hack I use daily. This is where you have someone with you, either physically or virtually, to keep you on track. They don’t need to be working, and don’t even need to necessarily know they’re body doubling with you – for e.g. when I’m in a coffeeshop, part of the reason it work is because of all the people around. It adds a sense of pressure that I need to stay motivated. If body doubling isn’t possible for you, the next best thing is to film yourself. I’ll set my phone up on the timelapse function, which stops me from picking up my phone, plus I get a sense of satisfaction when I watch it back. </a:t>
            </a:r>
          </a:p>
        </p:txBody>
      </p:sp>
      <p:sp>
        <p:nvSpPr>
          <p:cNvPr id="4" name="Slide Number Placeholder 3"/>
          <p:cNvSpPr>
            <a:spLocks noGrp="1"/>
          </p:cNvSpPr>
          <p:nvPr>
            <p:ph type="sldNum" sz="quarter" idx="5"/>
          </p:nvPr>
        </p:nvSpPr>
        <p:spPr/>
        <p:txBody>
          <a:bodyPr/>
          <a:lstStyle/>
          <a:p>
            <a:fld id="{FB374D8C-BCFD-43F5-A7FB-AB65415F61D5}" type="slidenum">
              <a:rPr lang="en-GB" smtClean="0"/>
              <a:t>10</a:t>
            </a:fld>
            <a:endParaRPr lang="en-GB"/>
          </a:p>
        </p:txBody>
      </p:sp>
    </p:spTree>
    <p:extLst>
      <p:ext uri="{BB962C8B-B14F-4D97-AF65-F5344CB8AC3E}">
        <p14:creationId xmlns:p14="http://schemas.microsoft.com/office/powerpoint/2010/main" val="28705299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Mai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F6B9783-8A68-4E3F-AADC-3B3D3634F36C}"/>
              </a:ext>
            </a:extLst>
          </p:cNvPr>
          <p:cNvSpPr/>
          <p:nvPr/>
        </p:nvSpPr>
        <p:spPr>
          <a:xfrm>
            <a:off x="435429" y="2471057"/>
            <a:ext cx="8229600" cy="4027714"/>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7" name="Rectangle 6">
            <a:extLst>
              <a:ext uri="{FF2B5EF4-FFF2-40B4-BE49-F238E27FC236}">
                <a16:creationId xmlns:a16="http://schemas.microsoft.com/office/drawing/2014/main" id="{E0DB91CA-1826-40D7-895B-C73650B47F59}"/>
              </a:ext>
            </a:extLst>
          </p:cNvPr>
          <p:cNvSpPr/>
          <p:nvPr/>
        </p:nvSpPr>
        <p:spPr>
          <a:xfrm rot="21415764">
            <a:off x="-100139" y="1093297"/>
            <a:ext cx="9458436" cy="163285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pic>
        <p:nvPicPr>
          <p:cNvPr id="6" name="Picture 5">
            <a:extLst>
              <a:ext uri="{FF2B5EF4-FFF2-40B4-BE49-F238E27FC236}">
                <a16:creationId xmlns:a16="http://schemas.microsoft.com/office/drawing/2014/main" id="{A837CBE6-5BC3-4DB7-AFDC-FD541A374D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9005" y="76560"/>
            <a:ext cx="2901750" cy="2901750"/>
          </a:xfrm>
          <a:prstGeom prst="rect">
            <a:avLst/>
          </a:prstGeom>
          <a:effectLst>
            <a:outerShdw blurRad="50800" dist="254000" dir="2700000" algn="tl" rotWithShape="0">
              <a:prstClr val="black">
                <a:alpha val="22000"/>
              </a:prstClr>
            </a:outerShdw>
          </a:effectLst>
        </p:spPr>
      </p:pic>
      <p:sp>
        <p:nvSpPr>
          <p:cNvPr id="8" name="Title 7">
            <a:extLst>
              <a:ext uri="{FF2B5EF4-FFF2-40B4-BE49-F238E27FC236}">
                <a16:creationId xmlns:a16="http://schemas.microsoft.com/office/drawing/2014/main" id="{2BD23C8D-9CC2-4C23-A9B9-F4085528CC9C}"/>
              </a:ext>
            </a:extLst>
          </p:cNvPr>
          <p:cNvSpPr>
            <a:spLocks noGrp="1"/>
          </p:cNvSpPr>
          <p:nvPr>
            <p:ph type="title"/>
          </p:nvPr>
        </p:nvSpPr>
        <p:spPr>
          <a:xfrm rot="21413754">
            <a:off x="29960" y="1190728"/>
            <a:ext cx="8083563" cy="1325563"/>
          </a:xfrm>
          <a:prstGeom prst="rect">
            <a:avLst/>
          </a:prstGeom>
        </p:spPr>
        <p:txBody>
          <a:bodyPr anchor="ctr"/>
          <a:lstStyle>
            <a:lvl1pPr>
              <a:defRPr sz="6600"/>
            </a:lvl1pPr>
          </a:lstStyle>
          <a:p>
            <a:r>
              <a:rPr lang="en-US"/>
              <a:t>Click to edit Master title style</a:t>
            </a:r>
            <a:endParaRPr lang="en-GB"/>
          </a:p>
        </p:txBody>
      </p:sp>
      <p:sp>
        <p:nvSpPr>
          <p:cNvPr id="2" name="Hexagon 1">
            <a:extLst>
              <a:ext uri="{FF2B5EF4-FFF2-40B4-BE49-F238E27FC236}">
                <a16:creationId xmlns:a16="http://schemas.microsoft.com/office/drawing/2014/main" id="{9FE6A164-9B17-4562-83F7-F45F0A619F3C}"/>
              </a:ext>
            </a:extLst>
          </p:cNvPr>
          <p:cNvSpPr/>
          <p:nvPr/>
        </p:nvSpPr>
        <p:spPr>
          <a:xfrm rot="16200000" flipH="1">
            <a:off x="577374" y="3561117"/>
            <a:ext cx="2978310" cy="2429766"/>
          </a:xfrm>
          <a:prstGeom prst="hexagon">
            <a:avLst>
              <a:gd name="adj" fmla="val 28498"/>
              <a:gd name="vf" fmla="val 115470"/>
            </a:avLst>
          </a:prstGeom>
          <a:blipFill dpi="0" rotWithShape="0">
            <a:blip r:embed="rId4">
              <a:extLst>
                <a:ext uri="{BEBA8EAE-BF5A-486C-A8C5-ECC9F3942E4B}">
                  <a14:imgProps xmlns:a14="http://schemas.microsoft.com/office/drawing/2010/main">
                    <a14:imgLayer r:embed="rId5">
                      <a14:imgEffect>
                        <a14:saturation sat="0"/>
                      </a14:imgEffect>
                    </a14:imgLayer>
                  </a14:imgProps>
                </a:ext>
              </a:extLst>
            </a:blip>
            <a:srcRect/>
            <a:stretch>
              <a:fillRect/>
            </a:stretch>
          </a:blipFill>
          <a:ln w="76200">
            <a:solidFill>
              <a:srgbClr val="C00000"/>
            </a:solid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Tree>
    <p:extLst>
      <p:ext uri="{BB962C8B-B14F-4D97-AF65-F5344CB8AC3E}">
        <p14:creationId xmlns:p14="http://schemas.microsoft.com/office/powerpoint/2010/main" val="3441667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Full - TItle Only">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1798A5D-6CAD-4E1E-87AC-BB13F0DEB1B0}"/>
              </a:ext>
            </a:extLst>
          </p:cNvPr>
          <p:cNvPicPr>
            <a:picLocks noChangeAspect="1"/>
          </p:cNvPicPr>
          <p:nvPr/>
        </p:nvPicPr>
        <p:blipFill rotWithShape="1">
          <a:blip r:embed="rId2"/>
          <a:srcRect l="19354" b="11044"/>
          <a:stretch/>
        </p:blipFill>
        <p:spPr>
          <a:xfrm>
            <a:off x="-1" y="952123"/>
            <a:ext cx="2571395" cy="5905878"/>
          </a:xfrm>
          <a:prstGeom prst="rect">
            <a:avLst/>
          </a:prstGeom>
        </p:spPr>
      </p:pic>
      <p:pic>
        <p:nvPicPr>
          <p:cNvPr id="19" name="Picture 18">
            <a:extLst>
              <a:ext uri="{FF2B5EF4-FFF2-40B4-BE49-F238E27FC236}">
                <a16:creationId xmlns:a16="http://schemas.microsoft.com/office/drawing/2014/main" id="{621A2C1D-70DA-4C41-9B3F-E50A9927C8AD}"/>
              </a:ext>
            </a:extLst>
          </p:cNvPr>
          <p:cNvPicPr>
            <a:picLocks noChangeAspect="1"/>
          </p:cNvPicPr>
          <p:nvPr/>
        </p:nvPicPr>
        <p:blipFill rotWithShape="1">
          <a:blip r:embed="rId3"/>
          <a:srcRect t="10850" r="29410"/>
          <a:stretch/>
        </p:blipFill>
        <p:spPr>
          <a:xfrm>
            <a:off x="9067258" y="-1"/>
            <a:ext cx="3124742" cy="6113905"/>
          </a:xfrm>
          <a:prstGeom prst="rect">
            <a:avLst/>
          </a:prstGeom>
        </p:spPr>
      </p:pic>
      <p:sp>
        <p:nvSpPr>
          <p:cNvPr id="7" name="Title 1">
            <a:extLst>
              <a:ext uri="{FF2B5EF4-FFF2-40B4-BE49-F238E27FC236}">
                <a16:creationId xmlns:a16="http://schemas.microsoft.com/office/drawing/2014/main" id="{40D2E5C0-1A51-4309-8361-86A4BBFEB555}"/>
              </a:ext>
            </a:extLst>
          </p:cNvPr>
          <p:cNvSpPr>
            <a:spLocks noGrp="1"/>
          </p:cNvSpPr>
          <p:nvPr>
            <p:ph type="title"/>
          </p:nvPr>
        </p:nvSpPr>
        <p:spPr>
          <a:xfrm>
            <a:off x="225624" y="218558"/>
            <a:ext cx="6898920" cy="609600"/>
          </a:xfrm>
          <a:prstGeom prst="rect">
            <a:avLst/>
          </a:prstGeom>
        </p:spPr>
        <p:txBody>
          <a:bodyPr>
            <a:normAutofit/>
          </a:bodyPr>
          <a:lstStyle>
            <a:lvl1pPr algn="l">
              <a:defRPr sz="3200">
                <a:solidFill>
                  <a:srgbClr val="B52741"/>
                </a:solidFill>
              </a:defRPr>
            </a:lvl1pPr>
          </a:lstStyle>
          <a:p>
            <a:r>
              <a:rPr lang="en-US"/>
              <a:t>Click to edit Master title style</a:t>
            </a:r>
          </a:p>
        </p:txBody>
      </p:sp>
      <p:sp>
        <p:nvSpPr>
          <p:cNvPr id="11" name="Hexagon 10">
            <a:extLst>
              <a:ext uri="{FF2B5EF4-FFF2-40B4-BE49-F238E27FC236}">
                <a16:creationId xmlns:a16="http://schemas.microsoft.com/office/drawing/2014/main" id="{EBB24C6C-BFC3-48FC-BA31-6C07ECB64A47}"/>
              </a:ext>
            </a:extLst>
          </p:cNvPr>
          <p:cNvSpPr/>
          <p:nvPr/>
        </p:nvSpPr>
        <p:spPr>
          <a:xfrm rot="5400000">
            <a:off x="9886981" y="2252853"/>
            <a:ext cx="1971264" cy="1608197"/>
          </a:xfrm>
          <a:prstGeom prst="hexagon">
            <a:avLst>
              <a:gd name="adj" fmla="val 28498"/>
              <a:gd name="vf" fmla="val 115470"/>
            </a:avLst>
          </a:prstGeom>
          <a:solidFill>
            <a:schemeClr val="accent2"/>
          </a:solidFill>
          <a:ln>
            <a:no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pic>
        <p:nvPicPr>
          <p:cNvPr id="4" name="Picture 3">
            <a:extLst>
              <a:ext uri="{FF2B5EF4-FFF2-40B4-BE49-F238E27FC236}">
                <a16:creationId xmlns:a16="http://schemas.microsoft.com/office/drawing/2014/main" id="{A97C6202-6A7D-4337-BDDE-A21C821FB3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88" y="3905062"/>
            <a:ext cx="1841098" cy="1841098"/>
          </a:xfrm>
          <a:prstGeom prst="rect">
            <a:avLst/>
          </a:prstGeom>
          <a:effectLst>
            <a:outerShdw blurRad="50800" dist="254000" dir="2700000" algn="tl" rotWithShape="0">
              <a:prstClr val="black">
                <a:alpha val="22000"/>
              </a:prstClr>
            </a:outerShdw>
          </a:effectLst>
        </p:spPr>
      </p:pic>
      <p:pic>
        <p:nvPicPr>
          <p:cNvPr id="3" name="Picture 2" descr="A close up of a logo&#10;&#10;Description generated with high confidence">
            <a:extLst>
              <a:ext uri="{FF2B5EF4-FFF2-40B4-BE49-F238E27FC236}">
                <a16:creationId xmlns:a16="http://schemas.microsoft.com/office/drawing/2014/main" id="{72C4AAA9-9947-4EB7-B345-4AEAB31ED4FA}"/>
              </a:ext>
            </a:extLst>
          </p:cNvPr>
          <p:cNvPicPr>
            <a:picLocks noChangeAspect="1"/>
          </p:cNvPicPr>
          <p:nvPr/>
        </p:nvPicPr>
        <p:blipFill rotWithShape="1">
          <a:blip r:embed="rId5">
            <a:extLst>
              <a:ext uri="{28A0092B-C50C-407E-A947-70E740481C1C}">
                <a14:useLocalDpi xmlns:a14="http://schemas.microsoft.com/office/drawing/2010/main" val="0"/>
              </a:ext>
            </a:extLst>
          </a:blip>
          <a:srcRect t="87799" r="13381"/>
          <a:stretch/>
        </p:blipFill>
        <p:spPr>
          <a:xfrm>
            <a:off x="1680882" y="6003379"/>
            <a:ext cx="10560496" cy="836712"/>
          </a:xfrm>
          <a:prstGeom prst="rect">
            <a:avLst/>
          </a:prstGeom>
        </p:spPr>
      </p:pic>
      <p:pic>
        <p:nvPicPr>
          <p:cNvPr id="6" name="Picture 5">
            <a:extLst>
              <a:ext uri="{FF2B5EF4-FFF2-40B4-BE49-F238E27FC236}">
                <a16:creationId xmlns:a16="http://schemas.microsoft.com/office/drawing/2014/main" id="{436F5CC0-D921-422F-BB88-53A874EF9F4C}"/>
              </a:ext>
            </a:extLst>
          </p:cNvPr>
          <p:cNvPicPr>
            <a:picLocks noChangeAspect="1"/>
          </p:cNvPicPr>
          <p:nvPr/>
        </p:nvPicPr>
        <p:blipFill rotWithShape="1">
          <a:blip r:embed="rId6"/>
          <a:srcRect l="33079"/>
          <a:stretch/>
        </p:blipFill>
        <p:spPr>
          <a:xfrm>
            <a:off x="72008" y="6004866"/>
            <a:ext cx="1559496" cy="835225"/>
          </a:xfrm>
          <a:prstGeom prst="rect">
            <a:avLst/>
          </a:prstGeom>
        </p:spPr>
      </p:pic>
    </p:spTree>
    <p:extLst>
      <p:ext uri="{BB962C8B-B14F-4D97-AF65-F5344CB8AC3E}">
        <p14:creationId xmlns:p14="http://schemas.microsoft.com/office/powerpoint/2010/main" val="4180084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Full - Title &amp; Content">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1798A5D-6CAD-4E1E-87AC-BB13F0DEB1B0}"/>
              </a:ext>
            </a:extLst>
          </p:cNvPr>
          <p:cNvPicPr>
            <a:picLocks noChangeAspect="1"/>
          </p:cNvPicPr>
          <p:nvPr/>
        </p:nvPicPr>
        <p:blipFill rotWithShape="1">
          <a:blip r:embed="rId2"/>
          <a:srcRect l="19354" b="11044"/>
          <a:stretch/>
        </p:blipFill>
        <p:spPr>
          <a:xfrm>
            <a:off x="-1" y="952123"/>
            <a:ext cx="2571395" cy="5905878"/>
          </a:xfrm>
          <a:prstGeom prst="rect">
            <a:avLst/>
          </a:prstGeom>
        </p:spPr>
      </p:pic>
      <p:pic>
        <p:nvPicPr>
          <p:cNvPr id="19" name="Picture 18">
            <a:extLst>
              <a:ext uri="{FF2B5EF4-FFF2-40B4-BE49-F238E27FC236}">
                <a16:creationId xmlns:a16="http://schemas.microsoft.com/office/drawing/2014/main" id="{621A2C1D-70DA-4C41-9B3F-E50A9927C8AD}"/>
              </a:ext>
            </a:extLst>
          </p:cNvPr>
          <p:cNvPicPr>
            <a:picLocks noChangeAspect="1"/>
          </p:cNvPicPr>
          <p:nvPr/>
        </p:nvPicPr>
        <p:blipFill rotWithShape="1">
          <a:blip r:embed="rId3"/>
          <a:srcRect t="10850" r="29410"/>
          <a:stretch/>
        </p:blipFill>
        <p:spPr>
          <a:xfrm>
            <a:off x="9067258" y="-1"/>
            <a:ext cx="3124742" cy="6113905"/>
          </a:xfrm>
          <a:prstGeom prst="rect">
            <a:avLst/>
          </a:prstGeom>
        </p:spPr>
      </p:pic>
      <p:sp>
        <p:nvSpPr>
          <p:cNvPr id="7" name="Title 1">
            <a:extLst>
              <a:ext uri="{FF2B5EF4-FFF2-40B4-BE49-F238E27FC236}">
                <a16:creationId xmlns:a16="http://schemas.microsoft.com/office/drawing/2014/main" id="{40D2E5C0-1A51-4309-8361-86A4BBFEB555}"/>
              </a:ext>
            </a:extLst>
          </p:cNvPr>
          <p:cNvSpPr>
            <a:spLocks noGrp="1"/>
          </p:cNvSpPr>
          <p:nvPr>
            <p:ph type="title"/>
          </p:nvPr>
        </p:nvSpPr>
        <p:spPr>
          <a:xfrm>
            <a:off x="225624" y="218558"/>
            <a:ext cx="6898920" cy="609600"/>
          </a:xfrm>
          <a:prstGeom prst="rect">
            <a:avLst/>
          </a:prstGeom>
        </p:spPr>
        <p:txBody>
          <a:bodyPr>
            <a:normAutofit/>
          </a:bodyPr>
          <a:lstStyle>
            <a:lvl1pPr algn="l">
              <a:defRPr sz="3200">
                <a:solidFill>
                  <a:srgbClr val="B52741"/>
                </a:solidFill>
              </a:defRPr>
            </a:lvl1pPr>
          </a:lstStyle>
          <a:p>
            <a:r>
              <a:rPr lang="en-US"/>
              <a:t>Click to edit Master title style</a:t>
            </a:r>
          </a:p>
        </p:txBody>
      </p:sp>
      <p:sp>
        <p:nvSpPr>
          <p:cNvPr id="11" name="Hexagon 10">
            <a:extLst>
              <a:ext uri="{FF2B5EF4-FFF2-40B4-BE49-F238E27FC236}">
                <a16:creationId xmlns:a16="http://schemas.microsoft.com/office/drawing/2014/main" id="{EBB24C6C-BFC3-48FC-BA31-6C07ECB64A47}"/>
              </a:ext>
            </a:extLst>
          </p:cNvPr>
          <p:cNvSpPr/>
          <p:nvPr/>
        </p:nvSpPr>
        <p:spPr>
          <a:xfrm rot="5400000">
            <a:off x="9886981" y="2252853"/>
            <a:ext cx="1971264" cy="1608197"/>
          </a:xfrm>
          <a:prstGeom prst="hexagon">
            <a:avLst>
              <a:gd name="adj" fmla="val 28498"/>
              <a:gd name="vf" fmla="val 115470"/>
            </a:avLst>
          </a:prstGeom>
          <a:solidFill>
            <a:schemeClr val="accent2"/>
          </a:solidFill>
          <a:ln>
            <a:no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pic>
        <p:nvPicPr>
          <p:cNvPr id="4" name="Picture 3">
            <a:extLst>
              <a:ext uri="{FF2B5EF4-FFF2-40B4-BE49-F238E27FC236}">
                <a16:creationId xmlns:a16="http://schemas.microsoft.com/office/drawing/2014/main" id="{A97C6202-6A7D-4337-BDDE-A21C821FB3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3957468"/>
            <a:ext cx="1841098" cy="1841098"/>
          </a:xfrm>
          <a:prstGeom prst="rect">
            <a:avLst/>
          </a:prstGeom>
          <a:effectLst>
            <a:outerShdw blurRad="50800" dist="254000" dir="2700000" algn="tl" rotWithShape="0">
              <a:prstClr val="black">
                <a:alpha val="22000"/>
              </a:prstClr>
            </a:outerShdw>
          </a:effectLst>
        </p:spPr>
      </p:pic>
      <p:sp>
        <p:nvSpPr>
          <p:cNvPr id="17" name="Text Placeholder 16">
            <a:extLst>
              <a:ext uri="{FF2B5EF4-FFF2-40B4-BE49-F238E27FC236}">
                <a16:creationId xmlns:a16="http://schemas.microsoft.com/office/drawing/2014/main" id="{4255F87A-092C-4ACF-84A6-FB54353D9CB7}"/>
              </a:ext>
            </a:extLst>
          </p:cNvPr>
          <p:cNvSpPr>
            <a:spLocks noGrp="1"/>
          </p:cNvSpPr>
          <p:nvPr>
            <p:ph type="body" sz="quarter" idx="10"/>
          </p:nvPr>
        </p:nvSpPr>
        <p:spPr>
          <a:xfrm>
            <a:off x="1806575" y="952500"/>
            <a:ext cx="7043738" cy="237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Text Placeholder 19">
            <a:extLst>
              <a:ext uri="{FF2B5EF4-FFF2-40B4-BE49-F238E27FC236}">
                <a16:creationId xmlns:a16="http://schemas.microsoft.com/office/drawing/2014/main" id="{150E51E1-17B9-494B-B8AB-0D866AA00127}"/>
              </a:ext>
            </a:extLst>
          </p:cNvPr>
          <p:cNvSpPr>
            <a:spLocks noGrp="1"/>
          </p:cNvSpPr>
          <p:nvPr>
            <p:ph type="body" sz="quarter" idx="11"/>
          </p:nvPr>
        </p:nvSpPr>
        <p:spPr>
          <a:xfrm>
            <a:off x="2743200" y="3527425"/>
            <a:ext cx="7043738" cy="237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 name="Picture 2" descr="A close up of a logo&#10;&#10;Description generated with high confidence">
            <a:extLst>
              <a:ext uri="{FF2B5EF4-FFF2-40B4-BE49-F238E27FC236}">
                <a16:creationId xmlns:a16="http://schemas.microsoft.com/office/drawing/2014/main" id="{F4F6DC9D-B999-4F85-962F-E471F844F190}"/>
              </a:ext>
            </a:extLst>
          </p:cNvPr>
          <p:cNvPicPr>
            <a:picLocks noChangeAspect="1"/>
          </p:cNvPicPr>
          <p:nvPr/>
        </p:nvPicPr>
        <p:blipFill rotWithShape="1">
          <a:blip r:embed="rId5">
            <a:extLst>
              <a:ext uri="{28A0092B-C50C-407E-A947-70E740481C1C}">
                <a14:useLocalDpi xmlns:a14="http://schemas.microsoft.com/office/drawing/2010/main" val="0"/>
              </a:ext>
            </a:extLst>
          </a:blip>
          <a:srcRect t="87799" r="13381"/>
          <a:stretch/>
        </p:blipFill>
        <p:spPr>
          <a:xfrm>
            <a:off x="1680882" y="6003379"/>
            <a:ext cx="10560496" cy="836712"/>
          </a:xfrm>
          <a:prstGeom prst="rect">
            <a:avLst/>
          </a:prstGeom>
        </p:spPr>
      </p:pic>
      <p:pic>
        <p:nvPicPr>
          <p:cNvPr id="6" name="Picture 5">
            <a:extLst>
              <a:ext uri="{FF2B5EF4-FFF2-40B4-BE49-F238E27FC236}">
                <a16:creationId xmlns:a16="http://schemas.microsoft.com/office/drawing/2014/main" id="{8027DA74-8CE5-4407-BFFE-5D67462422AB}"/>
              </a:ext>
            </a:extLst>
          </p:cNvPr>
          <p:cNvPicPr>
            <a:picLocks noChangeAspect="1"/>
          </p:cNvPicPr>
          <p:nvPr/>
        </p:nvPicPr>
        <p:blipFill rotWithShape="1">
          <a:blip r:embed="rId6"/>
          <a:srcRect l="33079"/>
          <a:stretch/>
        </p:blipFill>
        <p:spPr>
          <a:xfrm>
            <a:off x="72008" y="6004866"/>
            <a:ext cx="1559496" cy="835225"/>
          </a:xfrm>
          <a:prstGeom prst="rect">
            <a:avLst/>
          </a:prstGeom>
        </p:spPr>
      </p:pic>
    </p:spTree>
    <p:extLst>
      <p:ext uri="{BB962C8B-B14F-4D97-AF65-F5344CB8AC3E}">
        <p14:creationId xmlns:p14="http://schemas.microsoft.com/office/powerpoint/2010/main" val="2364183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Red Section - Title Only">
    <p:bg>
      <p:bgPr>
        <a:solidFill>
          <a:schemeClr val="bg1"/>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77200" y="453600"/>
            <a:ext cx="5528669" cy="609600"/>
          </a:xfrm>
          <a:prstGeom prst="rect">
            <a:avLst/>
          </a:prstGeom>
        </p:spPr>
        <p:txBody>
          <a:bodyPr>
            <a:normAutofit/>
          </a:bodyPr>
          <a:lstStyle>
            <a:lvl1pPr>
              <a:defRPr sz="3200">
                <a:solidFill>
                  <a:srgbClr val="B52741"/>
                </a:solidFill>
              </a:defRPr>
            </a:lvl1pPr>
          </a:lstStyle>
          <a:p>
            <a:r>
              <a:rPr lang="en-US"/>
              <a:t>Click to edit Master title style</a:t>
            </a:r>
          </a:p>
        </p:txBody>
      </p:sp>
      <p:pic>
        <p:nvPicPr>
          <p:cNvPr id="4" name="Picture 3" descr="A picture containing wall, building&#10;&#10;Description generated with high confidence">
            <a:extLst>
              <a:ext uri="{FF2B5EF4-FFF2-40B4-BE49-F238E27FC236}">
                <a16:creationId xmlns:a16="http://schemas.microsoft.com/office/drawing/2014/main" id="{6867320D-2E35-4CB2-955F-05D4A511AFC2}"/>
              </a:ext>
            </a:extLst>
          </p:cNvPr>
          <p:cNvPicPr>
            <a:picLocks noChangeAspect="1"/>
          </p:cNvPicPr>
          <p:nvPr/>
        </p:nvPicPr>
        <p:blipFill rotWithShape="1">
          <a:blip r:embed="rId2">
            <a:extLst>
              <a:ext uri="{28A0092B-C50C-407E-A947-70E740481C1C}">
                <a14:useLocalDpi xmlns:a14="http://schemas.microsoft.com/office/drawing/2010/main" val="0"/>
              </a:ext>
            </a:extLst>
          </a:blip>
          <a:srcRect l="1181" r="61019"/>
          <a:stretch/>
        </p:blipFill>
        <p:spPr>
          <a:xfrm>
            <a:off x="7578502" y="0"/>
            <a:ext cx="4608512" cy="6858000"/>
          </a:xfrm>
          <a:prstGeom prst="rect">
            <a:avLst/>
          </a:prstGeom>
        </p:spPr>
      </p:pic>
      <p:pic>
        <p:nvPicPr>
          <p:cNvPr id="2" name="Picture 1">
            <a:extLst>
              <a:ext uri="{FF2B5EF4-FFF2-40B4-BE49-F238E27FC236}">
                <a16:creationId xmlns:a16="http://schemas.microsoft.com/office/drawing/2014/main" id="{5F0556BC-B7AA-4953-93E3-A79EAB414F2A}"/>
              </a:ext>
            </a:extLst>
          </p:cNvPr>
          <p:cNvPicPr>
            <a:picLocks noChangeAspect="1"/>
          </p:cNvPicPr>
          <p:nvPr/>
        </p:nvPicPr>
        <p:blipFill rotWithShape="1">
          <a:blip r:embed="rId3"/>
          <a:srcRect l="19354" b="11044"/>
          <a:stretch/>
        </p:blipFill>
        <p:spPr>
          <a:xfrm>
            <a:off x="-1" y="3047999"/>
            <a:ext cx="1658859" cy="3810001"/>
          </a:xfrm>
          <a:prstGeom prst="rect">
            <a:avLst/>
          </a:prstGeom>
        </p:spPr>
      </p:pic>
      <p:sp>
        <p:nvSpPr>
          <p:cNvPr id="7" name="Hexagon 6">
            <a:extLst>
              <a:ext uri="{FF2B5EF4-FFF2-40B4-BE49-F238E27FC236}">
                <a16:creationId xmlns:a16="http://schemas.microsoft.com/office/drawing/2014/main" id="{73BBE2A2-62A1-427D-A7EC-5FD529706699}"/>
              </a:ext>
            </a:extLst>
          </p:cNvPr>
          <p:cNvSpPr/>
          <p:nvPr/>
        </p:nvSpPr>
        <p:spPr>
          <a:xfrm rot="5400000">
            <a:off x="5950156" y="283759"/>
            <a:ext cx="1484059" cy="1192371"/>
          </a:xfrm>
          <a:prstGeom prst="hexagon">
            <a:avLst>
              <a:gd name="adj" fmla="val 28498"/>
              <a:gd name="vf" fmla="val 115470"/>
            </a:avLst>
          </a:prstGeom>
          <a:solidFill>
            <a:schemeClr val="accent2"/>
          </a:solidFill>
          <a:ln>
            <a:no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Tree>
    <p:extLst>
      <p:ext uri="{BB962C8B-B14F-4D97-AF65-F5344CB8AC3E}">
        <p14:creationId xmlns:p14="http://schemas.microsoft.com/office/powerpoint/2010/main" val="329596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Grey Section - Title Only">
    <p:bg>
      <p:bgPr>
        <a:solidFill>
          <a:schemeClr val="bg1"/>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4540264" y="260648"/>
            <a:ext cx="6898920" cy="609600"/>
          </a:xfrm>
          <a:prstGeom prst="rect">
            <a:avLst/>
          </a:prstGeom>
        </p:spPr>
        <p:txBody>
          <a:bodyPr>
            <a:normAutofit/>
          </a:bodyPr>
          <a:lstStyle>
            <a:lvl1pPr>
              <a:defRPr sz="3200">
                <a:solidFill>
                  <a:srgbClr val="B52741"/>
                </a:solidFill>
              </a:defRPr>
            </a:lvl1pPr>
          </a:lstStyle>
          <a:p>
            <a:r>
              <a:rPr lang="en-US"/>
              <a:t>Click to edit Master title style</a:t>
            </a:r>
          </a:p>
        </p:txBody>
      </p:sp>
      <p:pic>
        <p:nvPicPr>
          <p:cNvPr id="4" name="Picture 3" descr="A picture containing wall, building&#10;&#10;Description generated with high confidence">
            <a:extLst>
              <a:ext uri="{FF2B5EF4-FFF2-40B4-BE49-F238E27FC236}">
                <a16:creationId xmlns:a16="http://schemas.microsoft.com/office/drawing/2014/main" id="{6867320D-2E35-4CB2-955F-05D4A511AFC2}"/>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181" r="69892"/>
          <a:stretch/>
        </p:blipFill>
        <p:spPr>
          <a:xfrm>
            <a:off x="-23030" y="5924"/>
            <a:ext cx="3526742" cy="6858000"/>
          </a:xfrm>
          <a:prstGeom prst="rect">
            <a:avLst/>
          </a:prstGeom>
        </p:spPr>
      </p:pic>
      <p:pic>
        <p:nvPicPr>
          <p:cNvPr id="6" name="Picture 5">
            <a:extLst>
              <a:ext uri="{FF2B5EF4-FFF2-40B4-BE49-F238E27FC236}">
                <a16:creationId xmlns:a16="http://schemas.microsoft.com/office/drawing/2014/main" id="{5487ED02-639A-45C8-8FA2-92C53D2023CC}"/>
              </a:ext>
            </a:extLst>
          </p:cNvPr>
          <p:cNvPicPr>
            <a:picLocks noChangeAspect="1"/>
          </p:cNvPicPr>
          <p:nvPr/>
        </p:nvPicPr>
        <p:blipFill rotWithShape="1">
          <a:blip r:embed="rId4"/>
          <a:srcRect l="33079"/>
          <a:stretch/>
        </p:blipFill>
        <p:spPr>
          <a:xfrm>
            <a:off x="3559351" y="6022775"/>
            <a:ext cx="1559496" cy="835225"/>
          </a:xfrm>
          <a:prstGeom prst="rect">
            <a:avLst/>
          </a:prstGeom>
        </p:spPr>
      </p:pic>
      <p:pic>
        <p:nvPicPr>
          <p:cNvPr id="12" name="Picture 11">
            <a:extLst>
              <a:ext uri="{FF2B5EF4-FFF2-40B4-BE49-F238E27FC236}">
                <a16:creationId xmlns:a16="http://schemas.microsoft.com/office/drawing/2014/main" id="{1FBA31F9-9C52-4FFF-9766-7E00784170A6}"/>
              </a:ext>
            </a:extLst>
          </p:cNvPr>
          <p:cNvPicPr>
            <a:picLocks noChangeAspect="1"/>
          </p:cNvPicPr>
          <p:nvPr/>
        </p:nvPicPr>
        <p:blipFill rotWithShape="1">
          <a:blip r:embed="rId5"/>
          <a:srcRect r="26017"/>
          <a:stretch/>
        </p:blipFill>
        <p:spPr>
          <a:xfrm>
            <a:off x="10505102" y="1182131"/>
            <a:ext cx="1686898" cy="4840644"/>
          </a:xfrm>
          <a:prstGeom prst="rect">
            <a:avLst/>
          </a:prstGeom>
        </p:spPr>
      </p:pic>
    </p:spTree>
    <p:extLst>
      <p:ext uri="{BB962C8B-B14F-4D97-AF65-F5344CB8AC3E}">
        <p14:creationId xmlns:p14="http://schemas.microsoft.com/office/powerpoint/2010/main" val="3205312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0288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60128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771E0-DBB0-43E1-9B48-A4BACFE7EF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AAFF497-A5FA-46DB-A20C-0F4AE604C1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1BDFB69-C08D-4556-980A-FD5AD3D60965}"/>
              </a:ext>
            </a:extLst>
          </p:cNvPr>
          <p:cNvSpPr>
            <a:spLocks noGrp="1"/>
          </p:cNvSpPr>
          <p:nvPr>
            <p:ph type="dt" sz="half" idx="10"/>
          </p:nvPr>
        </p:nvSpPr>
        <p:spPr/>
        <p:txBody>
          <a:bodyPr/>
          <a:lstStyle/>
          <a:p>
            <a:fld id="{DB542AE5-9851-4B15-B807-401F186F7D13}" type="datetimeFigureOut">
              <a:rPr lang="en-GB" smtClean="0"/>
              <a:t>19/03/2024</a:t>
            </a:fld>
            <a:endParaRPr lang="en-GB"/>
          </a:p>
        </p:txBody>
      </p:sp>
      <p:sp>
        <p:nvSpPr>
          <p:cNvPr id="5" name="Footer Placeholder 4">
            <a:extLst>
              <a:ext uri="{FF2B5EF4-FFF2-40B4-BE49-F238E27FC236}">
                <a16:creationId xmlns:a16="http://schemas.microsoft.com/office/drawing/2014/main" id="{6F801965-5DB7-400D-B50D-498C82DFA15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6000F74-FEC2-4C5B-8E71-BECBBD859A21}"/>
              </a:ext>
            </a:extLst>
          </p:cNvPr>
          <p:cNvSpPr>
            <a:spLocks noGrp="1"/>
          </p:cNvSpPr>
          <p:nvPr>
            <p:ph type="sldNum" sz="quarter" idx="12"/>
          </p:nvPr>
        </p:nvSpPr>
        <p:spPr/>
        <p:txBody>
          <a:bodyPr/>
          <a:lstStyle/>
          <a:p>
            <a:fld id="{C812CCCA-B649-4D6E-8635-C848B1C7C43F}" type="slidenum">
              <a:rPr lang="en-GB" smtClean="0"/>
              <a:t>‹#›</a:t>
            </a:fld>
            <a:endParaRPr lang="en-GB"/>
          </a:p>
        </p:txBody>
      </p:sp>
    </p:spTree>
    <p:extLst>
      <p:ext uri="{BB962C8B-B14F-4D97-AF65-F5344CB8AC3E}">
        <p14:creationId xmlns:p14="http://schemas.microsoft.com/office/powerpoint/2010/main" val="4685306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BB1A3-85BF-41B5-BA03-25AE28B097D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86D05E6-B1E8-461F-8CA5-CBD84F3137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6068192-0D99-446A-B008-7F8EE9D0FAE3}"/>
              </a:ext>
            </a:extLst>
          </p:cNvPr>
          <p:cNvSpPr>
            <a:spLocks noGrp="1"/>
          </p:cNvSpPr>
          <p:nvPr>
            <p:ph type="dt" sz="half" idx="10"/>
          </p:nvPr>
        </p:nvSpPr>
        <p:spPr/>
        <p:txBody>
          <a:bodyPr/>
          <a:lstStyle/>
          <a:p>
            <a:fld id="{378A66D8-DB1F-4D6C-A458-B7AB1DF25E88}" type="datetimeFigureOut">
              <a:rPr lang="en-GB" smtClean="0"/>
              <a:t>19/03/2024</a:t>
            </a:fld>
            <a:endParaRPr lang="en-GB"/>
          </a:p>
        </p:txBody>
      </p:sp>
      <p:sp>
        <p:nvSpPr>
          <p:cNvPr id="5" name="Footer Placeholder 4">
            <a:extLst>
              <a:ext uri="{FF2B5EF4-FFF2-40B4-BE49-F238E27FC236}">
                <a16:creationId xmlns:a16="http://schemas.microsoft.com/office/drawing/2014/main" id="{819DC85C-AADC-468D-8BC4-85CE5837968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3BA28B1-D873-48B0-9C84-51D73E0B79B7}"/>
              </a:ext>
            </a:extLst>
          </p:cNvPr>
          <p:cNvSpPr>
            <a:spLocks noGrp="1"/>
          </p:cNvSpPr>
          <p:nvPr>
            <p:ph type="sldNum" sz="quarter" idx="12"/>
          </p:nvPr>
        </p:nvSpPr>
        <p:spPr/>
        <p:txBody>
          <a:bodyPr/>
          <a:lstStyle/>
          <a:p>
            <a:fld id="{DEB1FD0F-D6CE-452E-B3E6-646DFEDD94A3}" type="slidenum">
              <a:rPr lang="en-GB" smtClean="0"/>
              <a:t>‹#›</a:t>
            </a:fld>
            <a:endParaRPr lang="en-GB"/>
          </a:p>
        </p:txBody>
      </p:sp>
    </p:spTree>
    <p:extLst>
      <p:ext uri="{BB962C8B-B14F-4D97-AF65-F5344CB8AC3E}">
        <p14:creationId xmlns:p14="http://schemas.microsoft.com/office/powerpoint/2010/main" val="4036505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0DB91CA-1826-40D7-895B-C73650B47F59}"/>
              </a:ext>
            </a:extLst>
          </p:cNvPr>
          <p:cNvSpPr/>
          <p:nvPr/>
        </p:nvSpPr>
        <p:spPr>
          <a:xfrm rot="21415764">
            <a:off x="-182566" y="2547478"/>
            <a:ext cx="11888810" cy="163285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8" name="Title 7">
            <a:extLst>
              <a:ext uri="{FF2B5EF4-FFF2-40B4-BE49-F238E27FC236}">
                <a16:creationId xmlns:a16="http://schemas.microsoft.com/office/drawing/2014/main" id="{2BD23C8D-9CC2-4C23-A9B9-F4085528CC9C}"/>
              </a:ext>
            </a:extLst>
          </p:cNvPr>
          <p:cNvSpPr>
            <a:spLocks noGrp="1"/>
          </p:cNvSpPr>
          <p:nvPr>
            <p:ph type="title"/>
          </p:nvPr>
        </p:nvSpPr>
        <p:spPr>
          <a:xfrm rot="21413754">
            <a:off x="325628" y="2701126"/>
            <a:ext cx="10872421" cy="1325563"/>
          </a:xfrm>
          <a:prstGeom prst="rect">
            <a:avLst/>
          </a:prstGeom>
        </p:spPr>
        <p:txBody>
          <a:bodyPr anchor="ctr"/>
          <a:lstStyle>
            <a:lvl1pPr>
              <a:defRPr sz="6600"/>
            </a:lvl1pPr>
          </a:lstStyle>
          <a:p>
            <a:r>
              <a:rPr lang="en-US"/>
              <a:t>Click to edit Master title style</a:t>
            </a:r>
            <a:endParaRPr lang="en-GB"/>
          </a:p>
        </p:txBody>
      </p:sp>
      <p:pic>
        <p:nvPicPr>
          <p:cNvPr id="3" name="Picture 2">
            <a:extLst>
              <a:ext uri="{FF2B5EF4-FFF2-40B4-BE49-F238E27FC236}">
                <a16:creationId xmlns:a16="http://schemas.microsoft.com/office/drawing/2014/main" id="{59CC7922-641C-4B18-83FF-E5F553D50B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805" y="176388"/>
            <a:ext cx="1301910" cy="1301910"/>
          </a:xfrm>
          <a:prstGeom prst="rect">
            <a:avLst/>
          </a:prstGeom>
          <a:effectLst>
            <a:outerShdw blurRad="50800" dist="254000" dir="2700000" algn="tl" rotWithShape="0">
              <a:prstClr val="black">
                <a:alpha val="22000"/>
              </a:prstClr>
            </a:outerShdw>
          </a:effectLst>
        </p:spPr>
      </p:pic>
    </p:spTree>
    <p:extLst>
      <p:ext uri="{BB962C8B-B14F-4D97-AF65-F5344CB8AC3E}">
        <p14:creationId xmlns:p14="http://schemas.microsoft.com/office/powerpoint/2010/main" val="3844261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5D6373-9BA6-410A-9744-B192279D96A6}"/>
              </a:ext>
            </a:extLst>
          </p:cNvPr>
          <p:cNvSpPr/>
          <p:nvPr/>
        </p:nvSpPr>
        <p:spPr>
          <a:xfrm>
            <a:off x="3581400" y="1892866"/>
            <a:ext cx="8229600" cy="4551255"/>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7" name="Rectangle 6">
            <a:extLst>
              <a:ext uri="{FF2B5EF4-FFF2-40B4-BE49-F238E27FC236}">
                <a16:creationId xmlns:a16="http://schemas.microsoft.com/office/drawing/2014/main" id="{E0DB91CA-1826-40D7-895B-C73650B47F59}"/>
              </a:ext>
            </a:extLst>
          </p:cNvPr>
          <p:cNvSpPr/>
          <p:nvPr/>
        </p:nvSpPr>
        <p:spPr>
          <a:xfrm>
            <a:off x="925286" y="413878"/>
            <a:ext cx="11261238" cy="163285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8" name="Title 7">
            <a:extLst>
              <a:ext uri="{FF2B5EF4-FFF2-40B4-BE49-F238E27FC236}">
                <a16:creationId xmlns:a16="http://schemas.microsoft.com/office/drawing/2014/main" id="{2BD23C8D-9CC2-4C23-A9B9-F4085528CC9C}"/>
              </a:ext>
            </a:extLst>
          </p:cNvPr>
          <p:cNvSpPr>
            <a:spLocks noGrp="1"/>
          </p:cNvSpPr>
          <p:nvPr>
            <p:ph type="title"/>
          </p:nvPr>
        </p:nvSpPr>
        <p:spPr>
          <a:xfrm>
            <a:off x="2656114" y="567525"/>
            <a:ext cx="9445449" cy="1325563"/>
          </a:xfrm>
          <a:prstGeom prst="rect">
            <a:avLst/>
          </a:prstGeom>
        </p:spPr>
        <p:txBody>
          <a:bodyPr anchor="ctr"/>
          <a:lstStyle>
            <a:lvl1pPr>
              <a:defRPr sz="6600"/>
            </a:lvl1pPr>
          </a:lstStyle>
          <a:p>
            <a:r>
              <a:rPr lang="en-US"/>
              <a:t>Click to edit Master title style</a:t>
            </a:r>
            <a:endParaRPr lang="en-GB"/>
          </a:p>
        </p:txBody>
      </p:sp>
      <p:pic>
        <p:nvPicPr>
          <p:cNvPr id="3" name="Picture 2">
            <a:extLst>
              <a:ext uri="{FF2B5EF4-FFF2-40B4-BE49-F238E27FC236}">
                <a16:creationId xmlns:a16="http://schemas.microsoft.com/office/drawing/2014/main" id="{59CC7922-641C-4B18-83FF-E5F553D50B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656114" cy="2656114"/>
          </a:xfrm>
          <a:prstGeom prst="rect">
            <a:avLst/>
          </a:prstGeom>
          <a:effectLst>
            <a:outerShdw blurRad="50800" dist="254000" dir="2700000" algn="tl" rotWithShape="0">
              <a:prstClr val="black">
                <a:alpha val="22000"/>
              </a:prstClr>
            </a:outerShdw>
          </a:effectLst>
        </p:spPr>
      </p:pic>
      <p:sp>
        <p:nvSpPr>
          <p:cNvPr id="6" name="Text Placeholder 5">
            <a:extLst>
              <a:ext uri="{FF2B5EF4-FFF2-40B4-BE49-F238E27FC236}">
                <a16:creationId xmlns:a16="http://schemas.microsoft.com/office/drawing/2014/main" id="{7C5792C0-FDEE-472F-A919-9944097058C2}"/>
              </a:ext>
            </a:extLst>
          </p:cNvPr>
          <p:cNvSpPr>
            <a:spLocks noGrp="1"/>
          </p:cNvSpPr>
          <p:nvPr>
            <p:ph type="body" sz="quarter" idx="10"/>
          </p:nvPr>
        </p:nvSpPr>
        <p:spPr>
          <a:xfrm>
            <a:off x="3832225" y="2297113"/>
            <a:ext cx="7750175" cy="3875087"/>
          </a:xfrm>
          <a:prstGeom prst="rect">
            <a:avLst/>
          </a:prstGeom>
        </p:spPr>
        <p:txBody>
          <a:bodyPr/>
          <a:lstStyle>
            <a:lvl1pPr>
              <a:defRPr sz="4800"/>
            </a:lvl1pPr>
            <a:lvl2pPr>
              <a:defRPr sz="4400"/>
            </a:lvl2pPr>
            <a:lvl3pPr>
              <a:defRPr sz="4000"/>
            </a:lvl3pPr>
            <a:lvl4pPr>
              <a:defRPr sz="3600"/>
            </a:lvl4pPr>
            <a:lvl5pPr>
              <a:defRPr sz="3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18919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Basic Title">
    <p:bg>
      <p:bgPr>
        <a:solidFill>
          <a:schemeClr val="bg1"/>
        </a:solidFill>
        <a:effectLst/>
      </p:bgPr>
    </p:bg>
    <p:spTree>
      <p:nvGrpSpPr>
        <p:cNvPr id="1" name=""/>
        <p:cNvGrpSpPr/>
        <p:nvPr/>
      </p:nvGrpSpPr>
      <p:grpSpPr>
        <a:xfrm>
          <a:off x="0" y="0"/>
          <a:ext cx="0" cy="0"/>
          <a:chOff x="0" y="0"/>
          <a:chExt cx="0" cy="0"/>
        </a:xfrm>
      </p:grpSpPr>
      <p:pic>
        <p:nvPicPr>
          <p:cNvPr id="2" name="Picture 1" descr="A close up of a logo&#10;&#10;Description generated with high confidence">
            <a:extLst>
              <a:ext uri="{FF2B5EF4-FFF2-40B4-BE49-F238E27FC236}">
                <a16:creationId xmlns:a16="http://schemas.microsoft.com/office/drawing/2014/main" id="{5A03844F-C65E-4B79-8F27-1785B143BD19}"/>
              </a:ext>
            </a:extLst>
          </p:cNvPr>
          <p:cNvPicPr>
            <a:picLocks noChangeAspect="1"/>
          </p:cNvPicPr>
          <p:nvPr/>
        </p:nvPicPr>
        <p:blipFill rotWithShape="1">
          <a:blip r:embed="rId2">
            <a:extLst>
              <a:ext uri="{28A0092B-C50C-407E-A947-70E740481C1C}">
                <a14:useLocalDpi xmlns:a14="http://schemas.microsoft.com/office/drawing/2010/main" val="0"/>
              </a:ext>
            </a:extLst>
          </a:blip>
          <a:srcRect t="87799" r="13381"/>
          <a:stretch/>
        </p:blipFill>
        <p:spPr>
          <a:xfrm>
            <a:off x="0" y="6021288"/>
            <a:ext cx="10560496" cy="836712"/>
          </a:xfrm>
          <a:prstGeom prst="rect">
            <a:avLst/>
          </a:prstGeom>
        </p:spPr>
      </p:pic>
      <p:pic>
        <p:nvPicPr>
          <p:cNvPr id="5" name="Picture 4">
            <a:extLst>
              <a:ext uri="{FF2B5EF4-FFF2-40B4-BE49-F238E27FC236}">
                <a16:creationId xmlns:a16="http://schemas.microsoft.com/office/drawing/2014/main" id="{1108A3AC-7248-4B25-AAB7-8FA1B299DA37}"/>
              </a:ext>
            </a:extLst>
          </p:cNvPr>
          <p:cNvPicPr>
            <a:picLocks noChangeAspect="1"/>
          </p:cNvPicPr>
          <p:nvPr/>
        </p:nvPicPr>
        <p:blipFill rotWithShape="1">
          <a:blip r:embed="rId3"/>
          <a:srcRect l="33079"/>
          <a:stretch/>
        </p:blipFill>
        <p:spPr>
          <a:xfrm>
            <a:off x="10632504" y="6022775"/>
            <a:ext cx="1559496" cy="835225"/>
          </a:xfrm>
          <a:prstGeom prst="rect">
            <a:avLst/>
          </a:prstGeom>
        </p:spPr>
      </p:pic>
      <p:sp>
        <p:nvSpPr>
          <p:cNvPr id="7" name="Title 1">
            <a:extLst>
              <a:ext uri="{FF2B5EF4-FFF2-40B4-BE49-F238E27FC236}">
                <a16:creationId xmlns:a16="http://schemas.microsoft.com/office/drawing/2014/main" id="{40D2E5C0-1A51-4309-8361-86A4BBFEB555}"/>
              </a:ext>
            </a:extLst>
          </p:cNvPr>
          <p:cNvSpPr>
            <a:spLocks noGrp="1"/>
          </p:cNvSpPr>
          <p:nvPr>
            <p:ph type="title"/>
          </p:nvPr>
        </p:nvSpPr>
        <p:spPr>
          <a:xfrm>
            <a:off x="911424" y="229444"/>
            <a:ext cx="6898920" cy="609600"/>
          </a:xfrm>
          <a:prstGeom prst="rect">
            <a:avLst/>
          </a:prstGeom>
        </p:spPr>
        <p:txBody>
          <a:bodyPr>
            <a:normAutofit/>
          </a:bodyPr>
          <a:lstStyle>
            <a:lvl1pPr algn="l">
              <a:defRPr sz="3200">
                <a:solidFill>
                  <a:srgbClr val="B52741"/>
                </a:solidFill>
              </a:defRPr>
            </a:lvl1pPr>
          </a:lstStyle>
          <a:p>
            <a:r>
              <a:rPr lang="en-US"/>
              <a:t>Click to edit Master title style</a:t>
            </a:r>
          </a:p>
        </p:txBody>
      </p:sp>
      <p:pic>
        <p:nvPicPr>
          <p:cNvPr id="4" name="Picture 3">
            <a:extLst>
              <a:ext uri="{FF2B5EF4-FFF2-40B4-BE49-F238E27FC236}">
                <a16:creationId xmlns:a16="http://schemas.microsoft.com/office/drawing/2014/main" id="{A97C6202-6A7D-4337-BDDE-A21C821FB3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741" y="199760"/>
            <a:ext cx="668968" cy="668968"/>
          </a:xfrm>
          <a:prstGeom prst="rect">
            <a:avLst/>
          </a:prstGeom>
        </p:spPr>
      </p:pic>
    </p:spTree>
    <p:extLst>
      <p:ext uri="{BB962C8B-B14F-4D97-AF65-F5344CB8AC3E}">
        <p14:creationId xmlns:p14="http://schemas.microsoft.com/office/powerpoint/2010/main" val="3826930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asic No Titl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B2F80B6-0EF4-4FF2-BD24-C0E26691DFB7}"/>
              </a:ext>
            </a:extLst>
          </p:cNvPr>
          <p:cNvSpPr>
            <a:spLocks noGrp="1"/>
          </p:cNvSpPr>
          <p:nvPr>
            <p:ph type="title"/>
          </p:nvPr>
        </p:nvSpPr>
        <p:spPr>
          <a:xfrm>
            <a:off x="225624" y="218558"/>
            <a:ext cx="6898920" cy="609600"/>
          </a:xfrm>
          <a:prstGeom prst="rect">
            <a:avLst/>
          </a:prstGeom>
        </p:spPr>
        <p:txBody>
          <a:bodyPr>
            <a:normAutofit/>
          </a:bodyPr>
          <a:lstStyle>
            <a:lvl1pPr algn="l">
              <a:defRPr sz="3200">
                <a:solidFill>
                  <a:srgbClr val="B52741"/>
                </a:solidFill>
              </a:defRPr>
            </a:lvl1pPr>
          </a:lstStyle>
          <a:p>
            <a:r>
              <a:rPr lang="en-US"/>
              <a:t>Click to edit Master title style</a:t>
            </a:r>
          </a:p>
        </p:txBody>
      </p:sp>
    </p:spTree>
    <p:extLst>
      <p:ext uri="{BB962C8B-B14F-4D97-AF65-F5344CB8AC3E}">
        <p14:creationId xmlns:p14="http://schemas.microsoft.com/office/powerpoint/2010/main" val="2572323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1_Basic No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936E37-9A72-457A-B271-6439FD911AA8}"/>
              </a:ext>
            </a:extLst>
          </p:cNvPr>
          <p:cNvPicPr>
            <a:picLocks noChangeAspect="1"/>
          </p:cNvPicPr>
          <p:nvPr/>
        </p:nvPicPr>
        <p:blipFill rotWithShape="1">
          <a:blip r:embed="rId2"/>
          <a:srcRect t="10850" r="29410"/>
          <a:stretch/>
        </p:blipFill>
        <p:spPr>
          <a:xfrm>
            <a:off x="10372716" y="0"/>
            <a:ext cx="1819283" cy="3559630"/>
          </a:xfrm>
          <a:prstGeom prst="rect">
            <a:avLst/>
          </a:prstGeom>
        </p:spPr>
      </p:pic>
      <p:pic>
        <p:nvPicPr>
          <p:cNvPr id="6" name="Picture 5">
            <a:extLst>
              <a:ext uri="{FF2B5EF4-FFF2-40B4-BE49-F238E27FC236}">
                <a16:creationId xmlns:a16="http://schemas.microsoft.com/office/drawing/2014/main" id="{D0BD8C14-505F-49D7-957D-91C62A0F2E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24308" y="208109"/>
            <a:ext cx="1276640" cy="1276640"/>
          </a:xfrm>
          <a:prstGeom prst="rect">
            <a:avLst/>
          </a:prstGeom>
          <a:effectLst>
            <a:outerShdw blurRad="50800" dist="254000" dir="2700000" algn="tl" rotWithShape="0">
              <a:prstClr val="black">
                <a:alpha val="22000"/>
              </a:prstClr>
            </a:outerShdw>
          </a:effectLst>
        </p:spPr>
      </p:pic>
      <p:sp>
        <p:nvSpPr>
          <p:cNvPr id="8" name="Hexagon 7">
            <a:extLst>
              <a:ext uri="{FF2B5EF4-FFF2-40B4-BE49-F238E27FC236}">
                <a16:creationId xmlns:a16="http://schemas.microsoft.com/office/drawing/2014/main" id="{08A49EB9-F02A-4F6F-AE47-50F98980B7F7}"/>
              </a:ext>
            </a:extLst>
          </p:cNvPr>
          <p:cNvSpPr/>
          <p:nvPr/>
        </p:nvSpPr>
        <p:spPr>
          <a:xfrm rot="5400000">
            <a:off x="10068741" y="1901743"/>
            <a:ext cx="1324011" cy="1080155"/>
          </a:xfrm>
          <a:prstGeom prst="hexagon">
            <a:avLst>
              <a:gd name="adj" fmla="val 28498"/>
              <a:gd name="vf" fmla="val 115470"/>
            </a:avLst>
          </a:prstGeom>
          <a:solidFill>
            <a:schemeClr val="accent2"/>
          </a:solidFill>
          <a:ln>
            <a:no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9" name="Title 1">
            <a:extLst>
              <a:ext uri="{FF2B5EF4-FFF2-40B4-BE49-F238E27FC236}">
                <a16:creationId xmlns:a16="http://schemas.microsoft.com/office/drawing/2014/main" id="{BBCE4D47-5390-4CA0-8B63-1ECD478E4526}"/>
              </a:ext>
            </a:extLst>
          </p:cNvPr>
          <p:cNvSpPr>
            <a:spLocks noGrp="1"/>
          </p:cNvSpPr>
          <p:nvPr>
            <p:ph type="title"/>
          </p:nvPr>
        </p:nvSpPr>
        <p:spPr>
          <a:xfrm>
            <a:off x="225624" y="218558"/>
            <a:ext cx="6898920" cy="609600"/>
          </a:xfrm>
          <a:prstGeom prst="rect">
            <a:avLst/>
          </a:prstGeom>
        </p:spPr>
        <p:txBody>
          <a:bodyPr>
            <a:normAutofit/>
          </a:bodyPr>
          <a:lstStyle>
            <a:lvl1pPr algn="l">
              <a:defRPr sz="3200">
                <a:solidFill>
                  <a:srgbClr val="B52741"/>
                </a:solidFill>
              </a:defRPr>
            </a:lvl1pPr>
          </a:lstStyle>
          <a:p>
            <a:r>
              <a:rPr lang="en-US"/>
              <a:t>Click to edit Master title style</a:t>
            </a:r>
          </a:p>
        </p:txBody>
      </p:sp>
    </p:spTree>
    <p:extLst>
      <p:ext uri="{BB962C8B-B14F-4D97-AF65-F5344CB8AC3E}">
        <p14:creationId xmlns:p14="http://schemas.microsoft.com/office/powerpoint/2010/main" val="3184660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Basic No Title">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BCE4D47-5390-4CA0-8B63-1ECD478E4526}"/>
              </a:ext>
            </a:extLst>
          </p:cNvPr>
          <p:cNvSpPr>
            <a:spLocks noGrp="1"/>
          </p:cNvSpPr>
          <p:nvPr>
            <p:ph type="title"/>
          </p:nvPr>
        </p:nvSpPr>
        <p:spPr>
          <a:xfrm>
            <a:off x="225624" y="218558"/>
            <a:ext cx="6898920" cy="609600"/>
          </a:xfrm>
          <a:prstGeom prst="rect">
            <a:avLst/>
          </a:prstGeom>
        </p:spPr>
        <p:txBody>
          <a:bodyPr>
            <a:normAutofit/>
          </a:bodyPr>
          <a:lstStyle>
            <a:lvl1pPr algn="l">
              <a:defRPr sz="3200">
                <a:solidFill>
                  <a:srgbClr val="B52741"/>
                </a:solidFill>
              </a:defRPr>
            </a:lvl1pPr>
          </a:lstStyle>
          <a:p>
            <a:r>
              <a:rPr lang="en-US"/>
              <a:t>Click to edit Master title style</a:t>
            </a:r>
          </a:p>
        </p:txBody>
      </p:sp>
    </p:spTree>
    <p:extLst>
      <p:ext uri="{BB962C8B-B14F-4D97-AF65-F5344CB8AC3E}">
        <p14:creationId xmlns:p14="http://schemas.microsoft.com/office/powerpoint/2010/main" val="1949610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td - Title Only">
    <p:bg>
      <p:bgPr>
        <a:solidFill>
          <a:schemeClr val="bg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21A2C1D-70DA-4C41-9B3F-E50A9927C8AD}"/>
              </a:ext>
            </a:extLst>
          </p:cNvPr>
          <p:cNvPicPr>
            <a:picLocks noChangeAspect="1"/>
          </p:cNvPicPr>
          <p:nvPr/>
        </p:nvPicPr>
        <p:blipFill rotWithShape="1">
          <a:blip r:embed="rId2"/>
          <a:srcRect t="10850" r="29410"/>
          <a:stretch/>
        </p:blipFill>
        <p:spPr>
          <a:xfrm>
            <a:off x="9067258" y="-1"/>
            <a:ext cx="3124742" cy="6113905"/>
          </a:xfrm>
          <a:prstGeom prst="rect">
            <a:avLst/>
          </a:prstGeom>
        </p:spPr>
      </p:pic>
      <p:pic>
        <p:nvPicPr>
          <p:cNvPr id="2" name="Picture 1" descr="A close up of a logo&#10;&#10;Description generated with high confidence">
            <a:extLst>
              <a:ext uri="{FF2B5EF4-FFF2-40B4-BE49-F238E27FC236}">
                <a16:creationId xmlns:a16="http://schemas.microsoft.com/office/drawing/2014/main" id="{5A03844F-C65E-4B79-8F27-1785B143BD19}"/>
              </a:ext>
            </a:extLst>
          </p:cNvPr>
          <p:cNvPicPr>
            <a:picLocks noChangeAspect="1"/>
          </p:cNvPicPr>
          <p:nvPr/>
        </p:nvPicPr>
        <p:blipFill rotWithShape="1">
          <a:blip r:embed="rId3">
            <a:extLst>
              <a:ext uri="{28A0092B-C50C-407E-A947-70E740481C1C}">
                <a14:useLocalDpi xmlns:a14="http://schemas.microsoft.com/office/drawing/2010/main" val="0"/>
              </a:ext>
            </a:extLst>
          </a:blip>
          <a:srcRect t="87799" r="13381"/>
          <a:stretch/>
        </p:blipFill>
        <p:spPr>
          <a:xfrm>
            <a:off x="1680882" y="6003379"/>
            <a:ext cx="10560496" cy="836712"/>
          </a:xfrm>
          <a:prstGeom prst="rect">
            <a:avLst/>
          </a:prstGeom>
        </p:spPr>
      </p:pic>
      <p:pic>
        <p:nvPicPr>
          <p:cNvPr id="5" name="Picture 4">
            <a:extLst>
              <a:ext uri="{FF2B5EF4-FFF2-40B4-BE49-F238E27FC236}">
                <a16:creationId xmlns:a16="http://schemas.microsoft.com/office/drawing/2014/main" id="{1108A3AC-7248-4B25-AAB7-8FA1B299DA37}"/>
              </a:ext>
            </a:extLst>
          </p:cNvPr>
          <p:cNvPicPr>
            <a:picLocks noChangeAspect="1"/>
          </p:cNvPicPr>
          <p:nvPr/>
        </p:nvPicPr>
        <p:blipFill rotWithShape="1">
          <a:blip r:embed="rId4"/>
          <a:srcRect l="33079"/>
          <a:stretch/>
        </p:blipFill>
        <p:spPr>
          <a:xfrm>
            <a:off x="72008" y="6004866"/>
            <a:ext cx="1559496" cy="835225"/>
          </a:xfrm>
          <a:prstGeom prst="rect">
            <a:avLst/>
          </a:prstGeom>
        </p:spPr>
      </p:pic>
      <p:sp>
        <p:nvSpPr>
          <p:cNvPr id="7" name="Title 1">
            <a:extLst>
              <a:ext uri="{FF2B5EF4-FFF2-40B4-BE49-F238E27FC236}">
                <a16:creationId xmlns:a16="http://schemas.microsoft.com/office/drawing/2014/main" id="{40D2E5C0-1A51-4309-8361-86A4BBFEB555}"/>
              </a:ext>
            </a:extLst>
          </p:cNvPr>
          <p:cNvSpPr>
            <a:spLocks noGrp="1"/>
          </p:cNvSpPr>
          <p:nvPr>
            <p:ph type="title"/>
          </p:nvPr>
        </p:nvSpPr>
        <p:spPr>
          <a:xfrm>
            <a:off x="225624" y="218558"/>
            <a:ext cx="6898920" cy="609600"/>
          </a:xfrm>
          <a:prstGeom prst="rect">
            <a:avLst/>
          </a:prstGeom>
        </p:spPr>
        <p:txBody>
          <a:bodyPr>
            <a:normAutofit/>
          </a:bodyPr>
          <a:lstStyle>
            <a:lvl1pPr algn="l">
              <a:defRPr sz="3200">
                <a:solidFill>
                  <a:srgbClr val="B52741"/>
                </a:solidFill>
              </a:defRPr>
            </a:lvl1pPr>
          </a:lstStyle>
          <a:p>
            <a:r>
              <a:rPr lang="en-US"/>
              <a:t>Click to edit Master title style</a:t>
            </a:r>
          </a:p>
        </p:txBody>
      </p:sp>
      <p:pic>
        <p:nvPicPr>
          <p:cNvPr id="4" name="Picture 3">
            <a:extLst>
              <a:ext uri="{FF2B5EF4-FFF2-40B4-BE49-F238E27FC236}">
                <a16:creationId xmlns:a16="http://schemas.microsoft.com/office/drawing/2014/main" id="{A97C6202-6A7D-4337-BDDE-A21C821FB37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92899" y="2729303"/>
            <a:ext cx="1841098" cy="1841098"/>
          </a:xfrm>
          <a:prstGeom prst="rect">
            <a:avLst/>
          </a:prstGeom>
          <a:effectLst>
            <a:outerShdw blurRad="50800" dist="254000" dir="2700000" algn="tl" rotWithShape="0">
              <a:prstClr val="black">
                <a:alpha val="22000"/>
              </a:prstClr>
            </a:outerShdw>
          </a:effectLst>
        </p:spPr>
      </p:pic>
      <p:sp>
        <p:nvSpPr>
          <p:cNvPr id="11" name="Hexagon 10">
            <a:extLst>
              <a:ext uri="{FF2B5EF4-FFF2-40B4-BE49-F238E27FC236}">
                <a16:creationId xmlns:a16="http://schemas.microsoft.com/office/drawing/2014/main" id="{EBB24C6C-BFC3-48FC-BA31-6C07ECB64A47}"/>
              </a:ext>
            </a:extLst>
          </p:cNvPr>
          <p:cNvSpPr/>
          <p:nvPr/>
        </p:nvSpPr>
        <p:spPr>
          <a:xfrm rot="5400000">
            <a:off x="8146708" y="271567"/>
            <a:ext cx="1841098" cy="1502005"/>
          </a:xfrm>
          <a:prstGeom prst="hexagon">
            <a:avLst>
              <a:gd name="adj" fmla="val 28498"/>
              <a:gd name="vf" fmla="val 115470"/>
            </a:avLst>
          </a:prstGeom>
          <a:solidFill>
            <a:schemeClr val="accent2"/>
          </a:solidFill>
          <a:ln>
            <a:no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Tree>
    <p:extLst>
      <p:ext uri="{BB962C8B-B14F-4D97-AF65-F5344CB8AC3E}">
        <p14:creationId xmlns:p14="http://schemas.microsoft.com/office/powerpoint/2010/main" val="1495744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td - Title &amp; Content">
    <p:bg>
      <p:bgPr>
        <a:solidFill>
          <a:schemeClr val="bg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21A2C1D-70DA-4C41-9B3F-E50A9927C8AD}"/>
              </a:ext>
            </a:extLst>
          </p:cNvPr>
          <p:cNvPicPr>
            <a:picLocks noChangeAspect="1"/>
          </p:cNvPicPr>
          <p:nvPr/>
        </p:nvPicPr>
        <p:blipFill rotWithShape="1">
          <a:blip r:embed="rId2"/>
          <a:srcRect t="10850" r="29410"/>
          <a:stretch/>
        </p:blipFill>
        <p:spPr>
          <a:xfrm>
            <a:off x="9067258" y="-1"/>
            <a:ext cx="3124742" cy="6113905"/>
          </a:xfrm>
          <a:prstGeom prst="rect">
            <a:avLst/>
          </a:prstGeom>
        </p:spPr>
      </p:pic>
      <p:sp>
        <p:nvSpPr>
          <p:cNvPr id="7" name="Title 1">
            <a:extLst>
              <a:ext uri="{FF2B5EF4-FFF2-40B4-BE49-F238E27FC236}">
                <a16:creationId xmlns:a16="http://schemas.microsoft.com/office/drawing/2014/main" id="{40D2E5C0-1A51-4309-8361-86A4BBFEB555}"/>
              </a:ext>
            </a:extLst>
          </p:cNvPr>
          <p:cNvSpPr>
            <a:spLocks noGrp="1"/>
          </p:cNvSpPr>
          <p:nvPr>
            <p:ph type="title"/>
          </p:nvPr>
        </p:nvSpPr>
        <p:spPr>
          <a:xfrm>
            <a:off x="225624" y="218558"/>
            <a:ext cx="6898920" cy="609600"/>
          </a:xfrm>
          <a:prstGeom prst="rect">
            <a:avLst/>
          </a:prstGeom>
        </p:spPr>
        <p:txBody>
          <a:bodyPr>
            <a:normAutofit/>
          </a:bodyPr>
          <a:lstStyle>
            <a:lvl1pPr algn="l">
              <a:defRPr sz="3200">
                <a:solidFill>
                  <a:srgbClr val="B52741"/>
                </a:solidFill>
              </a:defRPr>
            </a:lvl1pPr>
          </a:lstStyle>
          <a:p>
            <a:r>
              <a:rPr lang="en-US"/>
              <a:t>Click to edit Master title style</a:t>
            </a:r>
          </a:p>
        </p:txBody>
      </p:sp>
      <p:pic>
        <p:nvPicPr>
          <p:cNvPr id="4" name="Picture 3">
            <a:extLst>
              <a:ext uri="{FF2B5EF4-FFF2-40B4-BE49-F238E27FC236}">
                <a16:creationId xmlns:a16="http://schemas.microsoft.com/office/drawing/2014/main" id="{A97C6202-6A7D-4337-BDDE-A21C821FB3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92899" y="2729303"/>
            <a:ext cx="1841098" cy="1841098"/>
          </a:xfrm>
          <a:prstGeom prst="rect">
            <a:avLst/>
          </a:prstGeom>
          <a:effectLst>
            <a:outerShdw blurRad="50800" dist="254000" dir="2700000" algn="tl" rotWithShape="0">
              <a:prstClr val="black">
                <a:alpha val="22000"/>
              </a:prstClr>
            </a:outerShdw>
          </a:effectLst>
        </p:spPr>
      </p:pic>
      <p:sp>
        <p:nvSpPr>
          <p:cNvPr id="11" name="Hexagon 10">
            <a:extLst>
              <a:ext uri="{FF2B5EF4-FFF2-40B4-BE49-F238E27FC236}">
                <a16:creationId xmlns:a16="http://schemas.microsoft.com/office/drawing/2014/main" id="{EBB24C6C-BFC3-48FC-BA31-6C07ECB64A47}"/>
              </a:ext>
            </a:extLst>
          </p:cNvPr>
          <p:cNvSpPr/>
          <p:nvPr/>
        </p:nvSpPr>
        <p:spPr>
          <a:xfrm rot="5400000">
            <a:off x="8146708" y="271567"/>
            <a:ext cx="1841098" cy="1502005"/>
          </a:xfrm>
          <a:prstGeom prst="hexagon">
            <a:avLst>
              <a:gd name="adj" fmla="val 28498"/>
              <a:gd name="vf" fmla="val 115470"/>
            </a:avLst>
          </a:prstGeom>
          <a:solidFill>
            <a:schemeClr val="accent2"/>
          </a:solidFill>
          <a:ln>
            <a:no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6" name="Text Placeholder 5">
            <a:extLst>
              <a:ext uri="{FF2B5EF4-FFF2-40B4-BE49-F238E27FC236}">
                <a16:creationId xmlns:a16="http://schemas.microsoft.com/office/drawing/2014/main" id="{39731E01-4289-4F55-9A9D-3A2FEE83F7B5}"/>
              </a:ext>
            </a:extLst>
          </p:cNvPr>
          <p:cNvSpPr>
            <a:spLocks noGrp="1"/>
          </p:cNvSpPr>
          <p:nvPr>
            <p:ph type="body" sz="quarter" idx="10"/>
          </p:nvPr>
        </p:nvSpPr>
        <p:spPr>
          <a:xfrm>
            <a:off x="225425" y="1044575"/>
            <a:ext cx="7961313" cy="47355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 name="Picture 2" descr="A close up of a logo&#10;&#10;Description generated with high confidence">
            <a:extLst>
              <a:ext uri="{FF2B5EF4-FFF2-40B4-BE49-F238E27FC236}">
                <a16:creationId xmlns:a16="http://schemas.microsoft.com/office/drawing/2014/main" id="{C2FE730E-2885-4F9E-88E6-A3AFF6A18C9F}"/>
              </a:ext>
            </a:extLst>
          </p:cNvPr>
          <p:cNvPicPr>
            <a:picLocks noChangeAspect="1"/>
          </p:cNvPicPr>
          <p:nvPr/>
        </p:nvPicPr>
        <p:blipFill rotWithShape="1">
          <a:blip r:embed="rId4">
            <a:extLst>
              <a:ext uri="{28A0092B-C50C-407E-A947-70E740481C1C}">
                <a14:useLocalDpi xmlns:a14="http://schemas.microsoft.com/office/drawing/2010/main" val="0"/>
              </a:ext>
            </a:extLst>
          </a:blip>
          <a:srcRect t="87799" r="13381"/>
          <a:stretch/>
        </p:blipFill>
        <p:spPr>
          <a:xfrm>
            <a:off x="1680882" y="6003379"/>
            <a:ext cx="10560496" cy="836712"/>
          </a:xfrm>
          <a:prstGeom prst="rect">
            <a:avLst/>
          </a:prstGeom>
        </p:spPr>
      </p:pic>
      <p:pic>
        <p:nvPicPr>
          <p:cNvPr id="8" name="Picture 7">
            <a:extLst>
              <a:ext uri="{FF2B5EF4-FFF2-40B4-BE49-F238E27FC236}">
                <a16:creationId xmlns:a16="http://schemas.microsoft.com/office/drawing/2014/main" id="{9C9E3F69-4495-410F-AE49-6BCA1BB20279}"/>
              </a:ext>
            </a:extLst>
          </p:cNvPr>
          <p:cNvPicPr>
            <a:picLocks noChangeAspect="1"/>
          </p:cNvPicPr>
          <p:nvPr/>
        </p:nvPicPr>
        <p:blipFill rotWithShape="1">
          <a:blip r:embed="rId5"/>
          <a:srcRect l="33079"/>
          <a:stretch/>
        </p:blipFill>
        <p:spPr>
          <a:xfrm>
            <a:off x="72008" y="6004866"/>
            <a:ext cx="1559496" cy="835225"/>
          </a:xfrm>
          <a:prstGeom prst="rect">
            <a:avLst/>
          </a:prstGeom>
        </p:spPr>
      </p:pic>
    </p:spTree>
    <p:extLst>
      <p:ext uri="{BB962C8B-B14F-4D97-AF65-F5344CB8AC3E}">
        <p14:creationId xmlns:p14="http://schemas.microsoft.com/office/powerpoint/2010/main" val="1214386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8B4E82-B4D9-4BC6-A64E-1B3EAEA7F90E}"/>
              </a:ext>
            </a:extLst>
          </p:cNvPr>
          <p:cNvPicPr>
            <a:picLocks noChangeAspect="1"/>
          </p:cNvPicPr>
          <p:nvPr/>
        </p:nvPicPr>
        <p:blipFill rotWithShape="1">
          <a:blip r:embed="rId19"/>
          <a:srcRect t="10850" r="29410"/>
          <a:stretch/>
        </p:blipFill>
        <p:spPr>
          <a:xfrm>
            <a:off x="10372716" y="0"/>
            <a:ext cx="1819283" cy="3559630"/>
          </a:xfrm>
          <a:prstGeom prst="rect">
            <a:avLst/>
          </a:prstGeom>
        </p:spPr>
      </p:pic>
      <p:pic>
        <p:nvPicPr>
          <p:cNvPr id="7" name="Picture 6" descr="A close up of a logo&#10;&#10;Description generated with high confidence">
            <a:extLst>
              <a:ext uri="{FF2B5EF4-FFF2-40B4-BE49-F238E27FC236}">
                <a16:creationId xmlns:a16="http://schemas.microsoft.com/office/drawing/2014/main" id="{660CEC5E-5014-4E55-84B3-4C7F6D2A5B59}"/>
              </a:ext>
            </a:extLst>
          </p:cNvPr>
          <p:cNvPicPr>
            <a:picLocks noChangeAspect="1"/>
          </p:cNvPicPr>
          <p:nvPr/>
        </p:nvPicPr>
        <p:blipFill rotWithShape="1">
          <a:blip r:embed="rId20">
            <a:extLst>
              <a:ext uri="{28A0092B-C50C-407E-A947-70E740481C1C}">
                <a14:useLocalDpi xmlns:a14="http://schemas.microsoft.com/office/drawing/2010/main" val="0"/>
              </a:ext>
            </a:extLst>
          </a:blip>
          <a:srcRect t="87799" r="13381"/>
          <a:stretch/>
        </p:blipFill>
        <p:spPr>
          <a:xfrm>
            <a:off x="1631503" y="6021288"/>
            <a:ext cx="10560496" cy="836712"/>
          </a:xfrm>
          <a:prstGeom prst="rect">
            <a:avLst/>
          </a:prstGeom>
        </p:spPr>
      </p:pic>
      <p:pic>
        <p:nvPicPr>
          <p:cNvPr id="9" name="Picture 8">
            <a:extLst>
              <a:ext uri="{FF2B5EF4-FFF2-40B4-BE49-F238E27FC236}">
                <a16:creationId xmlns:a16="http://schemas.microsoft.com/office/drawing/2014/main" id="{9E05B89C-49DA-45BA-BBB2-5910E8E97091}"/>
              </a:ext>
            </a:extLst>
          </p:cNvPr>
          <p:cNvPicPr>
            <a:picLocks noChangeAspect="1"/>
          </p:cNvPicPr>
          <p:nvPr/>
        </p:nvPicPr>
        <p:blipFill rotWithShape="1">
          <a:blip r:embed="rId21"/>
          <a:srcRect l="33079"/>
          <a:stretch/>
        </p:blipFill>
        <p:spPr>
          <a:xfrm>
            <a:off x="31739" y="6022775"/>
            <a:ext cx="1559496" cy="835225"/>
          </a:xfrm>
          <a:prstGeom prst="rect">
            <a:avLst/>
          </a:prstGeom>
        </p:spPr>
      </p:pic>
      <p:pic>
        <p:nvPicPr>
          <p:cNvPr id="11" name="Picture 10">
            <a:extLst>
              <a:ext uri="{FF2B5EF4-FFF2-40B4-BE49-F238E27FC236}">
                <a16:creationId xmlns:a16="http://schemas.microsoft.com/office/drawing/2014/main" id="{E3E671CC-E0C5-4D3D-86B2-94019585E5D2}"/>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0424308" y="208109"/>
            <a:ext cx="1276640" cy="1276640"/>
          </a:xfrm>
          <a:prstGeom prst="rect">
            <a:avLst/>
          </a:prstGeom>
          <a:effectLst>
            <a:outerShdw blurRad="50800" dist="254000" dir="2700000" algn="tl" rotWithShape="0">
              <a:prstClr val="black">
                <a:alpha val="22000"/>
              </a:prstClr>
            </a:outerShdw>
          </a:effectLst>
        </p:spPr>
      </p:pic>
      <p:sp>
        <p:nvSpPr>
          <p:cNvPr id="13" name="Hexagon 12">
            <a:extLst>
              <a:ext uri="{FF2B5EF4-FFF2-40B4-BE49-F238E27FC236}">
                <a16:creationId xmlns:a16="http://schemas.microsoft.com/office/drawing/2014/main" id="{BCB332CF-B20F-49A8-845E-E0F5D2168EF4}"/>
              </a:ext>
            </a:extLst>
          </p:cNvPr>
          <p:cNvSpPr/>
          <p:nvPr/>
        </p:nvSpPr>
        <p:spPr>
          <a:xfrm rot="5400000">
            <a:off x="10068741" y="1901743"/>
            <a:ext cx="1324011" cy="1080155"/>
          </a:xfrm>
          <a:prstGeom prst="hexagon">
            <a:avLst>
              <a:gd name="adj" fmla="val 28498"/>
              <a:gd name="vf" fmla="val 115470"/>
            </a:avLst>
          </a:prstGeom>
          <a:solidFill>
            <a:schemeClr val="accent2"/>
          </a:solidFill>
          <a:ln>
            <a:no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Tree>
    <p:extLst>
      <p:ext uri="{BB962C8B-B14F-4D97-AF65-F5344CB8AC3E}">
        <p14:creationId xmlns:p14="http://schemas.microsoft.com/office/powerpoint/2010/main" val="1716357244"/>
      </p:ext>
    </p:extLst>
  </p:cSld>
  <p:clrMap bg1="lt1" tx1="dk1" bg2="lt2" tx2="dk2" accent1="accent1" accent2="accent2" accent3="accent3" accent4="accent4" accent5="accent5" accent6="accent6" hlink="hlink" folHlink="folHlink"/>
  <p:sldLayoutIdLst>
    <p:sldLayoutId id="2147483993" r:id="rId1"/>
    <p:sldLayoutId id="2147483994" r:id="rId2"/>
    <p:sldLayoutId id="2147483995" r:id="rId3"/>
    <p:sldLayoutId id="2147483996" r:id="rId4"/>
    <p:sldLayoutId id="2147483997" r:id="rId5"/>
    <p:sldLayoutId id="2147483998" r:id="rId6"/>
    <p:sldLayoutId id="2147484010" r:id="rId7"/>
    <p:sldLayoutId id="2147483999" r:id="rId8"/>
    <p:sldLayoutId id="2147484000" r:id="rId9"/>
    <p:sldLayoutId id="2147484001" r:id="rId10"/>
    <p:sldLayoutId id="2147484002" r:id="rId11"/>
    <p:sldLayoutId id="2147484003" r:id="rId12"/>
    <p:sldLayoutId id="2147484004" r:id="rId13"/>
    <p:sldLayoutId id="2147484005" r:id="rId14"/>
    <p:sldLayoutId id="2147484006" r:id="rId15"/>
    <p:sldLayoutId id="2147484007" r:id="rId16"/>
    <p:sldLayoutId id="2147484008"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896386" rtl="0" eaLnBrk="1" latinLnBrk="0" hangingPunct="1">
        <a:spcBef>
          <a:spcPct val="0"/>
        </a:spcBef>
        <a:buNone/>
        <a:defRPr sz="4313" kern="1200">
          <a:solidFill>
            <a:schemeClr val="tx1"/>
          </a:solidFill>
          <a:latin typeface="+mj-lt"/>
          <a:ea typeface="+mj-ea"/>
          <a:cs typeface="+mj-cs"/>
        </a:defRPr>
      </a:lvl1pPr>
    </p:titleStyle>
    <p:body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896386" rtl="0" eaLnBrk="1" latinLnBrk="0" hangingPunct="1">
        <a:defRPr sz="1765" kern="1200">
          <a:solidFill>
            <a:schemeClr val="tx1"/>
          </a:solidFill>
          <a:latin typeface="+mn-lt"/>
          <a:ea typeface="+mn-ea"/>
          <a:cs typeface="+mn-cs"/>
        </a:defRPr>
      </a:lvl1pPr>
      <a:lvl2pPr marL="448193" algn="l" defTabSz="896386" rtl="0" eaLnBrk="1" latinLnBrk="0" hangingPunct="1">
        <a:defRPr sz="1765" kern="1200">
          <a:solidFill>
            <a:schemeClr val="tx1"/>
          </a:solidFill>
          <a:latin typeface="+mn-lt"/>
          <a:ea typeface="+mn-ea"/>
          <a:cs typeface="+mn-cs"/>
        </a:defRPr>
      </a:lvl2pPr>
      <a:lvl3pPr marL="896386" algn="l" defTabSz="896386" rtl="0" eaLnBrk="1" latinLnBrk="0" hangingPunct="1">
        <a:defRPr sz="1765" kern="1200">
          <a:solidFill>
            <a:schemeClr val="tx1"/>
          </a:solidFill>
          <a:latin typeface="+mn-lt"/>
          <a:ea typeface="+mn-ea"/>
          <a:cs typeface="+mn-cs"/>
        </a:defRPr>
      </a:lvl3pPr>
      <a:lvl4pPr marL="1344579" algn="l" defTabSz="896386" rtl="0" eaLnBrk="1" latinLnBrk="0" hangingPunct="1">
        <a:defRPr sz="1765" kern="1200">
          <a:solidFill>
            <a:schemeClr val="tx1"/>
          </a:solidFill>
          <a:latin typeface="+mn-lt"/>
          <a:ea typeface="+mn-ea"/>
          <a:cs typeface="+mn-cs"/>
        </a:defRPr>
      </a:lvl4pPr>
      <a:lvl5pPr marL="1792773" algn="l" defTabSz="896386" rtl="0" eaLnBrk="1" latinLnBrk="0" hangingPunct="1">
        <a:defRPr sz="1765" kern="1200">
          <a:solidFill>
            <a:schemeClr val="tx1"/>
          </a:solidFill>
          <a:latin typeface="+mn-lt"/>
          <a:ea typeface="+mn-ea"/>
          <a:cs typeface="+mn-cs"/>
        </a:defRPr>
      </a:lvl5pPr>
      <a:lvl6pPr marL="2240966" algn="l" defTabSz="896386" rtl="0" eaLnBrk="1" latinLnBrk="0" hangingPunct="1">
        <a:defRPr sz="1765" kern="1200">
          <a:solidFill>
            <a:schemeClr val="tx1"/>
          </a:solidFill>
          <a:latin typeface="+mn-lt"/>
          <a:ea typeface="+mn-ea"/>
          <a:cs typeface="+mn-cs"/>
        </a:defRPr>
      </a:lvl6pPr>
      <a:lvl7pPr marL="2689159" algn="l" defTabSz="896386" rtl="0" eaLnBrk="1" latinLnBrk="0" hangingPunct="1">
        <a:defRPr sz="1765" kern="1200">
          <a:solidFill>
            <a:schemeClr val="tx1"/>
          </a:solidFill>
          <a:latin typeface="+mn-lt"/>
          <a:ea typeface="+mn-ea"/>
          <a:cs typeface="+mn-cs"/>
        </a:defRPr>
      </a:lvl7pPr>
      <a:lvl8pPr marL="3137352" algn="l" defTabSz="896386" rtl="0" eaLnBrk="1" latinLnBrk="0" hangingPunct="1">
        <a:defRPr sz="1765" kern="1200">
          <a:solidFill>
            <a:schemeClr val="tx1"/>
          </a:solidFill>
          <a:latin typeface="+mn-lt"/>
          <a:ea typeface="+mn-ea"/>
          <a:cs typeface="+mn-cs"/>
        </a:defRPr>
      </a:lvl8pPr>
      <a:lvl9pPr marL="3585545" algn="l" defTabSz="89638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547EBF"/>
          </p15:clr>
        </p15:guide>
        <p15:guide id="2" orient="horz" pos="187">
          <p15:clr>
            <a:srgbClr val="547EBF"/>
          </p15:clr>
        </p15:guide>
        <p15:guide id="3" orient="horz" pos="4219">
          <p15:clr>
            <a:srgbClr val="547EBF"/>
          </p15:clr>
        </p15:guide>
        <p15:guide id="4" pos="7661">
          <p15:clr>
            <a:srgbClr val="547EBF"/>
          </p15:clr>
        </p15:guide>
        <p15:guide id="5" orient="horz" pos="763">
          <p15:clr>
            <a:srgbClr val="A4A3A4"/>
          </p15:clr>
        </p15:guide>
        <p15:guide id="6" orient="horz" pos="1339">
          <p15:clr>
            <a:srgbClr val="A4A3A4"/>
          </p15:clr>
        </p15:guide>
        <p15:guide id="7" orient="horz" pos="1915">
          <p15:clr>
            <a:srgbClr val="A4A3A4"/>
          </p15:clr>
        </p15:guide>
        <p15:guide id="8" orient="horz" pos="2491">
          <p15:clr>
            <a:srgbClr val="A4A3A4"/>
          </p15:clr>
        </p15:guide>
        <p15:guide id="9" orient="horz" pos="3067">
          <p15:clr>
            <a:srgbClr val="A4A3A4"/>
          </p15:clr>
        </p15:guide>
        <p15:guide id="10" orient="horz" pos="3643">
          <p15:clr>
            <a:srgbClr val="A4A3A4"/>
          </p15:clr>
        </p15:guide>
        <p15:guide id="11" pos="749">
          <p15:clr>
            <a:srgbClr val="A4A3A4"/>
          </p15:clr>
        </p15:guide>
        <p15:guide id="12" pos="1325">
          <p15:clr>
            <a:srgbClr val="A4A3A4"/>
          </p15:clr>
        </p15:guide>
        <p15:guide id="13" pos="1901">
          <p15:clr>
            <a:srgbClr val="A4A3A4"/>
          </p15:clr>
        </p15:guide>
        <p15:guide id="14" pos="2477">
          <p15:clr>
            <a:srgbClr val="A4A3A4"/>
          </p15:clr>
        </p15:guide>
        <p15:guide id="15" pos="3053">
          <p15:clr>
            <a:srgbClr val="A4A3A4"/>
          </p15:clr>
        </p15:guide>
        <p15:guide id="16" pos="3629">
          <p15:clr>
            <a:srgbClr val="A4A3A4"/>
          </p15:clr>
        </p15:guide>
        <p15:guide id="17" pos="4205">
          <p15:clr>
            <a:srgbClr val="A4A3A4"/>
          </p15:clr>
        </p15:guide>
        <p15:guide id="18" pos="4781">
          <p15:clr>
            <a:srgbClr val="A4A3A4"/>
          </p15:clr>
        </p15:guide>
        <p15:guide id="19" pos="5357">
          <p15:clr>
            <a:srgbClr val="A4A3A4"/>
          </p15:clr>
        </p15:guide>
        <p15:guide id="20" pos="5933">
          <p15:clr>
            <a:srgbClr val="A4A3A4"/>
          </p15:clr>
        </p15:guide>
        <p15:guide id="21" pos="6509">
          <p15:clr>
            <a:srgbClr val="A4A3A4"/>
          </p15:clr>
        </p15:guide>
        <p15:guide id="22" pos="708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1.jpg"/></Relationships>
</file>

<file path=ppt/slides/_rels/slide1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3.jp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7" Type="http://schemas.microsoft.com/office/2007/relationships/hdphoto" Target="../media/hdphoto3.wdp"/><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hyperlink" Target="http://www.linkedin.com/in/isi-turner"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3.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5.jpg"/></Relationships>
</file>

<file path=ppt/slides/_rels/slide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AD851-8819-EEEB-C1D5-63DE1C2A0F06}"/>
              </a:ext>
            </a:extLst>
          </p:cNvPr>
          <p:cNvSpPr>
            <a:spLocks noGrp="1"/>
          </p:cNvSpPr>
          <p:nvPr>
            <p:ph type="title"/>
          </p:nvPr>
        </p:nvSpPr>
        <p:spPr>
          <a:xfrm rot="21413754">
            <a:off x="342562" y="2766219"/>
            <a:ext cx="10872421" cy="1325563"/>
          </a:xfrm>
        </p:spPr>
        <p:txBody>
          <a:bodyPr/>
          <a:lstStyle/>
          <a:p>
            <a:r>
              <a:rPr lang="en-GB" sz="5400" dirty="0"/>
              <a:t>Winging it: My neurodivergent Non-technical journey into data</a:t>
            </a:r>
          </a:p>
        </p:txBody>
      </p:sp>
    </p:spTree>
    <p:extLst>
      <p:ext uri="{BB962C8B-B14F-4D97-AF65-F5344CB8AC3E}">
        <p14:creationId xmlns:p14="http://schemas.microsoft.com/office/powerpoint/2010/main" val="214903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013E6-7150-B85A-9ACD-AF384370DA48}"/>
              </a:ext>
            </a:extLst>
          </p:cNvPr>
          <p:cNvSpPr>
            <a:spLocks noGrp="1"/>
          </p:cNvSpPr>
          <p:nvPr>
            <p:ph type="title"/>
          </p:nvPr>
        </p:nvSpPr>
        <p:spPr/>
        <p:txBody>
          <a:bodyPr>
            <a:normAutofit fontScale="90000"/>
          </a:bodyPr>
          <a:lstStyle/>
          <a:p>
            <a:r>
              <a:rPr lang="en-GB" sz="4400" dirty="0"/>
              <a:t>Urgency</a:t>
            </a:r>
            <a:endParaRPr lang="en-GB" dirty="0"/>
          </a:p>
        </p:txBody>
      </p:sp>
      <p:sp>
        <p:nvSpPr>
          <p:cNvPr id="3" name="Text Placeholder 2">
            <a:extLst>
              <a:ext uri="{FF2B5EF4-FFF2-40B4-BE49-F238E27FC236}">
                <a16:creationId xmlns:a16="http://schemas.microsoft.com/office/drawing/2014/main" id="{430CB0E8-EB9A-2686-D517-35B9B101E3CC}"/>
              </a:ext>
            </a:extLst>
          </p:cNvPr>
          <p:cNvSpPr txBox="1">
            <a:spLocks/>
          </p:cNvSpPr>
          <p:nvPr/>
        </p:nvSpPr>
        <p:spPr>
          <a:xfrm>
            <a:off x="225624" y="828158"/>
            <a:ext cx="7961313" cy="4735513"/>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48193" lvl="1" indent="0">
              <a:buNone/>
            </a:pPr>
            <a:endParaRPr lang="en-GB" sz="2008" dirty="0"/>
          </a:p>
        </p:txBody>
      </p:sp>
      <p:sp>
        <p:nvSpPr>
          <p:cNvPr id="4" name="Text Placeholder 2">
            <a:extLst>
              <a:ext uri="{FF2B5EF4-FFF2-40B4-BE49-F238E27FC236}">
                <a16:creationId xmlns:a16="http://schemas.microsoft.com/office/drawing/2014/main" id="{64726496-9B92-777F-FAA0-38F45E83F219}"/>
              </a:ext>
            </a:extLst>
          </p:cNvPr>
          <p:cNvSpPr txBox="1">
            <a:spLocks/>
          </p:cNvSpPr>
          <p:nvPr/>
        </p:nvSpPr>
        <p:spPr>
          <a:xfrm>
            <a:off x="378024" y="980558"/>
            <a:ext cx="8977643" cy="4735513"/>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48193" lvl="1" indent="0">
              <a:buNone/>
            </a:pPr>
            <a:endParaRPr lang="en-GB" sz="2008" dirty="0"/>
          </a:p>
        </p:txBody>
      </p:sp>
      <p:sp>
        <p:nvSpPr>
          <p:cNvPr id="5" name="Text Placeholder 2">
            <a:extLst>
              <a:ext uri="{FF2B5EF4-FFF2-40B4-BE49-F238E27FC236}">
                <a16:creationId xmlns:a16="http://schemas.microsoft.com/office/drawing/2014/main" id="{7300536E-FEB7-BAA1-5DC0-D002E39A77F0}"/>
              </a:ext>
            </a:extLst>
          </p:cNvPr>
          <p:cNvSpPr txBox="1">
            <a:spLocks/>
          </p:cNvSpPr>
          <p:nvPr/>
        </p:nvSpPr>
        <p:spPr>
          <a:xfrm>
            <a:off x="581814" y="1027614"/>
            <a:ext cx="9216087" cy="930871"/>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6024" indent="0">
              <a:buNone/>
            </a:pPr>
            <a:r>
              <a:rPr lang="en-GB" sz="2400" dirty="0">
                <a:latin typeface="Campton Medium" panose="020B0004020102020203" pitchFamily="34" charset="0"/>
              </a:rPr>
              <a:t>Tendency to leave things to the last minute – if there is no ‘last minute’, it just won’t get done. </a:t>
            </a:r>
          </a:p>
        </p:txBody>
      </p:sp>
      <p:pic>
        <p:nvPicPr>
          <p:cNvPr id="6" name="Picture 5" descr="A cartoon of a person running on a running mat&#10;&#10;Description automatically generated">
            <a:extLst>
              <a:ext uri="{FF2B5EF4-FFF2-40B4-BE49-F238E27FC236}">
                <a16:creationId xmlns:a16="http://schemas.microsoft.com/office/drawing/2014/main" id="{DFA3B708-BB3C-333D-1260-3A18193FD4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178" y="2097877"/>
            <a:ext cx="3341543" cy="3341543"/>
          </a:xfrm>
          <a:prstGeom prst="rect">
            <a:avLst/>
          </a:prstGeom>
        </p:spPr>
      </p:pic>
      <p:sp>
        <p:nvSpPr>
          <p:cNvPr id="7" name="Text Placeholder 2">
            <a:extLst>
              <a:ext uri="{FF2B5EF4-FFF2-40B4-BE49-F238E27FC236}">
                <a16:creationId xmlns:a16="http://schemas.microsoft.com/office/drawing/2014/main" id="{7AF232D0-C3A5-6645-18D2-46D6E40CB410}"/>
              </a:ext>
            </a:extLst>
          </p:cNvPr>
          <p:cNvSpPr txBox="1">
            <a:spLocks/>
          </p:cNvSpPr>
          <p:nvPr/>
        </p:nvSpPr>
        <p:spPr>
          <a:xfrm>
            <a:off x="2092314" y="5463531"/>
            <a:ext cx="2434289" cy="505079"/>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6024" indent="0">
              <a:buNone/>
            </a:pPr>
            <a:r>
              <a:rPr lang="en-GB" sz="2400" dirty="0">
                <a:latin typeface="Campton Medium" panose="020B0004020102020203" pitchFamily="34" charset="0"/>
              </a:rPr>
              <a:t>Set deadlines</a:t>
            </a:r>
          </a:p>
        </p:txBody>
      </p:sp>
      <p:pic>
        <p:nvPicPr>
          <p:cNvPr id="9" name="Picture 8" descr="A person and person sitting in chairs with a computer and a book&#10;&#10;Description automatically generated">
            <a:extLst>
              <a:ext uri="{FF2B5EF4-FFF2-40B4-BE49-F238E27FC236}">
                <a16:creationId xmlns:a16="http://schemas.microsoft.com/office/drawing/2014/main" id="{C3CD8E10-356A-0639-CBCC-C6C45EB258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6524" y="2090306"/>
            <a:ext cx="3349114" cy="3349114"/>
          </a:xfrm>
          <a:prstGeom prst="rect">
            <a:avLst/>
          </a:prstGeom>
        </p:spPr>
      </p:pic>
      <p:sp>
        <p:nvSpPr>
          <p:cNvPr id="10" name="Text Placeholder 2">
            <a:extLst>
              <a:ext uri="{FF2B5EF4-FFF2-40B4-BE49-F238E27FC236}">
                <a16:creationId xmlns:a16="http://schemas.microsoft.com/office/drawing/2014/main" id="{BD0FD069-0D68-C3C3-FEC6-446D0604EB68}"/>
              </a:ext>
            </a:extLst>
          </p:cNvPr>
          <p:cNvSpPr txBox="1">
            <a:spLocks/>
          </p:cNvSpPr>
          <p:nvPr/>
        </p:nvSpPr>
        <p:spPr>
          <a:xfrm>
            <a:off x="6721020" y="5463530"/>
            <a:ext cx="2434289" cy="505079"/>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6024" indent="0">
              <a:buNone/>
            </a:pPr>
            <a:r>
              <a:rPr lang="en-GB" sz="2400" dirty="0">
                <a:latin typeface="Campton Medium" panose="020B0004020102020203" pitchFamily="34" charset="0"/>
              </a:rPr>
              <a:t>Body doubling</a:t>
            </a:r>
          </a:p>
        </p:txBody>
      </p:sp>
    </p:spTree>
    <p:extLst>
      <p:ext uri="{BB962C8B-B14F-4D97-AF65-F5344CB8AC3E}">
        <p14:creationId xmlns:p14="http://schemas.microsoft.com/office/powerpoint/2010/main" val="3482646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013E6-7150-B85A-9ACD-AF384370DA48}"/>
              </a:ext>
            </a:extLst>
          </p:cNvPr>
          <p:cNvSpPr>
            <a:spLocks noGrp="1"/>
          </p:cNvSpPr>
          <p:nvPr>
            <p:ph type="title"/>
          </p:nvPr>
        </p:nvSpPr>
        <p:spPr/>
        <p:txBody>
          <a:bodyPr>
            <a:normAutofit fontScale="90000"/>
          </a:bodyPr>
          <a:lstStyle/>
          <a:p>
            <a:r>
              <a:rPr lang="en-GB" sz="4400" dirty="0"/>
              <a:t>Passion</a:t>
            </a:r>
            <a:endParaRPr lang="en-GB" dirty="0"/>
          </a:p>
        </p:txBody>
      </p:sp>
      <p:sp>
        <p:nvSpPr>
          <p:cNvPr id="3" name="Text Placeholder 2">
            <a:extLst>
              <a:ext uri="{FF2B5EF4-FFF2-40B4-BE49-F238E27FC236}">
                <a16:creationId xmlns:a16="http://schemas.microsoft.com/office/drawing/2014/main" id="{430CB0E8-EB9A-2686-D517-35B9B101E3CC}"/>
              </a:ext>
            </a:extLst>
          </p:cNvPr>
          <p:cNvSpPr txBox="1">
            <a:spLocks/>
          </p:cNvSpPr>
          <p:nvPr/>
        </p:nvSpPr>
        <p:spPr>
          <a:xfrm>
            <a:off x="225624" y="828158"/>
            <a:ext cx="7961313" cy="4735513"/>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48193" lvl="1" indent="0">
              <a:buNone/>
            </a:pPr>
            <a:endParaRPr lang="en-GB" sz="2008" dirty="0"/>
          </a:p>
        </p:txBody>
      </p:sp>
      <p:sp>
        <p:nvSpPr>
          <p:cNvPr id="5" name="Text Placeholder 2">
            <a:extLst>
              <a:ext uri="{FF2B5EF4-FFF2-40B4-BE49-F238E27FC236}">
                <a16:creationId xmlns:a16="http://schemas.microsoft.com/office/drawing/2014/main" id="{C86F76B8-857B-579B-9DD2-B6CFE604DEDC}"/>
              </a:ext>
            </a:extLst>
          </p:cNvPr>
          <p:cNvSpPr txBox="1">
            <a:spLocks/>
          </p:cNvSpPr>
          <p:nvPr/>
        </p:nvSpPr>
        <p:spPr>
          <a:xfrm>
            <a:off x="581815" y="1174376"/>
            <a:ext cx="7961313" cy="665057"/>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6024" indent="0">
              <a:buNone/>
            </a:pPr>
            <a:r>
              <a:rPr lang="en-GB" sz="2400" dirty="0">
                <a:latin typeface="Campton Medium" panose="020B0004020102020203" pitchFamily="34" charset="0"/>
              </a:rPr>
              <a:t>It’s either there or it isn’t – but it does ebb and flow</a:t>
            </a:r>
          </a:p>
        </p:txBody>
      </p:sp>
      <p:pic>
        <p:nvPicPr>
          <p:cNvPr id="6" name="Picture 5" descr="A person standing in front of a bulletin board&#10;&#10;Description automatically generated">
            <a:extLst>
              <a:ext uri="{FF2B5EF4-FFF2-40B4-BE49-F238E27FC236}">
                <a16:creationId xmlns:a16="http://schemas.microsoft.com/office/drawing/2014/main" id="{DDAED2B3-6EEF-069F-C645-205F316E7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2223" y="1911738"/>
            <a:ext cx="3497041" cy="3497041"/>
          </a:xfrm>
          <a:prstGeom prst="rect">
            <a:avLst/>
          </a:prstGeom>
        </p:spPr>
      </p:pic>
      <p:pic>
        <p:nvPicPr>
          <p:cNvPr id="8" name="Picture 7" descr="A cartoon of a person working on a computer&#10;&#10;Description automatically generated">
            <a:extLst>
              <a:ext uri="{FF2B5EF4-FFF2-40B4-BE49-F238E27FC236}">
                <a16:creationId xmlns:a16="http://schemas.microsoft.com/office/drawing/2014/main" id="{D220B591-60FC-78BB-B485-C32DB98C9E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4796" y="1914931"/>
            <a:ext cx="3497041" cy="3497041"/>
          </a:xfrm>
          <a:prstGeom prst="rect">
            <a:avLst/>
          </a:prstGeom>
        </p:spPr>
      </p:pic>
      <p:sp>
        <p:nvSpPr>
          <p:cNvPr id="9" name="Text Placeholder 2">
            <a:extLst>
              <a:ext uri="{FF2B5EF4-FFF2-40B4-BE49-F238E27FC236}">
                <a16:creationId xmlns:a16="http://schemas.microsoft.com/office/drawing/2014/main" id="{C0AD1FAB-4CC7-DD1B-59FD-90171BB78230}"/>
              </a:ext>
            </a:extLst>
          </p:cNvPr>
          <p:cNvSpPr txBox="1">
            <a:spLocks/>
          </p:cNvSpPr>
          <p:nvPr/>
        </p:nvSpPr>
        <p:spPr>
          <a:xfrm>
            <a:off x="1968881" y="5463530"/>
            <a:ext cx="2883723" cy="505079"/>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6024" indent="0">
              <a:buNone/>
            </a:pPr>
            <a:r>
              <a:rPr lang="en-GB" sz="2400" dirty="0">
                <a:latin typeface="Campton Medium" panose="020B0004020102020203" pitchFamily="34" charset="0"/>
              </a:rPr>
              <a:t>Owning a project</a:t>
            </a:r>
          </a:p>
        </p:txBody>
      </p:sp>
      <p:sp>
        <p:nvSpPr>
          <p:cNvPr id="10" name="Text Placeholder 2">
            <a:extLst>
              <a:ext uri="{FF2B5EF4-FFF2-40B4-BE49-F238E27FC236}">
                <a16:creationId xmlns:a16="http://schemas.microsoft.com/office/drawing/2014/main" id="{0F1E47BE-9104-3C34-2B68-8846553B0881}"/>
              </a:ext>
            </a:extLst>
          </p:cNvPr>
          <p:cNvSpPr txBox="1">
            <a:spLocks/>
          </p:cNvSpPr>
          <p:nvPr/>
        </p:nvSpPr>
        <p:spPr>
          <a:xfrm>
            <a:off x="6822030" y="5463529"/>
            <a:ext cx="2434289" cy="505079"/>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6024" indent="0">
              <a:buNone/>
            </a:pPr>
            <a:r>
              <a:rPr lang="en-GB" sz="2400" dirty="0">
                <a:latin typeface="Campton Medium" panose="020B0004020102020203" pitchFamily="34" charset="0"/>
              </a:rPr>
              <a:t>Hyperfocus</a:t>
            </a:r>
          </a:p>
        </p:txBody>
      </p:sp>
    </p:spTree>
    <p:extLst>
      <p:ext uri="{BB962C8B-B14F-4D97-AF65-F5344CB8AC3E}">
        <p14:creationId xmlns:p14="http://schemas.microsoft.com/office/powerpoint/2010/main" val="2920191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013E6-7150-B85A-9ACD-AF384370DA48}"/>
              </a:ext>
            </a:extLst>
          </p:cNvPr>
          <p:cNvSpPr>
            <a:spLocks noGrp="1"/>
          </p:cNvSpPr>
          <p:nvPr>
            <p:ph type="title"/>
          </p:nvPr>
        </p:nvSpPr>
        <p:spPr/>
        <p:txBody>
          <a:bodyPr>
            <a:normAutofit fontScale="90000"/>
          </a:bodyPr>
          <a:lstStyle/>
          <a:p>
            <a:r>
              <a:rPr lang="en-GB" sz="4400" dirty="0"/>
              <a:t>Key takeaways</a:t>
            </a:r>
            <a:endParaRPr lang="en-GB" dirty="0"/>
          </a:p>
        </p:txBody>
      </p:sp>
      <p:sp>
        <p:nvSpPr>
          <p:cNvPr id="3" name="Text Placeholder 2">
            <a:extLst>
              <a:ext uri="{FF2B5EF4-FFF2-40B4-BE49-F238E27FC236}">
                <a16:creationId xmlns:a16="http://schemas.microsoft.com/office/drawing/2014/main" id="{430CB0E8-EB9A-2686-D517-35B9B101E3CC}"/>
              </a:ext>
            </a:extLst>
          </p:cNvPr>
          <p:cNvSpPr txBox="1">
            <a:spLocks/>
          </p:cNvSpPr>
          <p:nvPr/>
        </p:nvSpPr>
        <p:spPr>
          <a:xfrm>
            <a:off x="225624" y="828158"/>
            <a:ext cx="7961313" cy="4735513"/>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48193" lvl="1" indent="0">
              <a:buNone/>
            </a:pPr>
            <a:endParaRPr lang="en-GB" sz="2008" dirty="0"/>
          </a:p>
        </p:txBody>
      </p:sp>
      <p:sp>
        <p:nvSpPr>
          <p:cNvPr id="4" name="Text Placeholder 2">
            <a:extLst>
              <a:ext uri="{FF2B5EF4-FFF2-40B4-BE49-F238E27FC236}">
                <a16:creationId xmlns:a16="http://schemas.microsoft.com/office/drawing/2014/main" id="{64726496-9B92-777F-FAA0-38F45E83F219}"/>
              </a:ext>
            </a:extLst>
          </p:cNvPr>
          <p:cNvSpPr txBox="1">
            <a:spLocks/>
          </p:cNvSpPr>
          <p:nvPr/>
        </p:nvSpPr>
        <p:spPr>
          <a:xfrm>
            <a:off x="378024" y="980558"/>
            <a:ext cx="8977643" cy="4735513"/>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48193" lvl="1" indent="0">
              <a:buNone/>
            </a:pPr>
            <a:endParaRPr lang="en-GB" sz="2008" dirty="0"/>
          </a:p>
        </p:txBody>
      </p:sp>
      <p:sp>
        <p:nvSpPr>
          <p:cNvPr id="5" name="Text Placeholder 2">
            <a:extLst>
              <a:ext uri="{FF2B5EF4-FFF2-40B4-BE49-F238E27FC236}">
                <a16:creationId xmlns:a16="http://schemas.microsoft.com/office/drawing/2014/main" id="{C86F76B8-857B-579B-9DD2-B6CFE604DEDC}"/>
              </a:ext>
            </a:extLst>
          </p:cNvPr>
          <p:cNvSpPr txBox="1">
            <a:spLocks/>
          </p:cNvSpPr>
          <p:nvPr/>
        </p:nvSpPr>
        <p:spPr>
          <a:xfrm>
            <a:off x="565866" y="1025520"/>
            <a:ext cx="9295832" cy="5465066"/>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98924" indent="-342900"/>
            <a:r>
              <a:rPr lang="en-GB" sz="2400" dirty="0">
                <a:latin typeface="Campton Medium" panose="020B0004020102020203" pitchFamily="34" charset="0"/>
              </a:rPr>
              <a:t>Working </a:t>
            </a:r>
            <a:r>
              <a:rPr lang="en-GB" sz="2400" i="1" dirty="0">
                <a:latin typeface="Campton Medium" panose="020B0004020102020203" pitchFamily="34" charset="0"/>
              </a:rPr>
              <a:t>with</a:t>
            </a:r>
            <a:r>
              <a:rPr lang="en-GB" sz="2400" dirty="0">
                <a:latin typeface="Campton Medium" panose="020B0004020102020203" pitchFamily="34" charset="0"/>
              </a:rPr>
              <a:t> my brain, not against it.</a:t>
            </a:r>
          </a:p>
          <a:p>
            <a:pPr marL="398924" indent="-342900"/>
            <a:r>
              <a:rPr lang="en-GB" sz="2400" dirty="0">
                <a:latin typeface="Campton Medium" panose="020B0004020102020203" pitchFamily="34" charset="0"/>
              </a:rPr>
              <a:t>ADHD is a disability, and should be treated as such. </a:t>
            </a:r>
          </a:p>
          <a:p>
            <a:pPr marL="56024" indent="0">
              <a:buNone/>
            </a:pPr>
            <a:endParaRPr lang="en-GB" sz="2400" dirty="0">
              <a:latin typeface="Campton Medium" panose="020B0004020102020203" pitchFamily="34" charset="0"/>
            </a:endParaRPr>
          </a:p>
          <a:p>
            <a:pPr marL="56024" indent="0">
              <a:buNone/>
            </a:pPr>
            <a:r>
              <a:rPr lang="en-GB" sz="2400" dirty="0" err="1">
                <a:latin typeface="Campton Medium" panose="020B0004020102020203" pitchFamily="34" charset="0"/>
              </a:rPr>
              <a:t>Fave</a:t>
            </a:r>
            <a:r>
              <a:rPr lang="en-GB" sz="2400" dirty="0">
                <a:latin typeface="Campton Medium" panose="020B0004020102020203" pitchFamily="34" charset="0"/>
              </a:rPr>
              <a:t> brain hack:</a:t>
            </a:r>
          </a:p>
          <a:p>
            <a:pPr marL="398924" indent="-342900"/>
            <a:r>
              <a:rPr lang="en-GB" sz="2400" dirty="0">
                <a:latin typeface="Campton Medium" panose="020B0004020102020203" pitchFamily="34" charset="0"/>
              </a:rPr>
              <a:t>Game-</a:t>
            </a:r>
            <a:r>
              <a:rPr lang="en-GB" sz="2400" dirty="0" err="1">
                <a:latin typeface="Campton Medium" panose="020B0004020102020203" pitchFamily="34" charset="0"/>
              </a:rPr>
              <a:t>ify</a:t>
            </a:r>
            <a:r>
              <a:rPr lang="en-GB" sz="2400" dirty="0">
                <a:latin typeface="Campton Medium" panose="020B0004020102020203" pitchFamily="34" charset="0"/>
              </a:rPr>
              <a:t> everything</a:t>
            </a:r>
          </a:p>
          <a:p>
            <a:pPr marL="398924" indent="-342900"/>
            <a:r>
              <a:rPr lang="en-GB" sz="2400" dirty="0">
                <a:latin typeface="Campton Medium" panose="020B0004020102020203" pitchFamily="34" charset="0"/>
              </a:rPr>
              <a:t>Deadlines </a:t>
            </a:r>
          </a:p>
          <a:p>
            <a:pPr marL="398924" indent="-342900"/>
            <a:endParaRPr lang="en-GB" sz="2400" dirty="0">
              <a:latin typeface="Campton Medium" panose="020B0004020102020203" pitchFamily="34" charset="0"/>
            </a:endParaRPr>
          </a:p>
          <a:p>
            <a:pPr marL="56024" indent="0">
              <a:buNone/>
            </a:pPr>
            <a:r>
              <a:rPr lang="en-GB" sz="2400" dirty="0">
                <a:latin typeface="Campton Medium" panose="020B0004020102020203" pitchFamily="34" charset="0"/>
              </a:rPr>
              <a:t>Resources:</a:t>
            </a:r>
          </a:p>
          <a:p>
            <a:pPr marL="398924" indent="-342900"/>
            <a:r>
              <a:rPr lang="en-GB" sz="2400" dirty="0">
                <a:latin typeface="Campton Medium" panose="020B0004020102020203" pitchFamily="34" charset="0"/>
              </a:rPr>
              <a:t>r/ADHD</a:t>
            </a:r>
          </a:p>
          <a:p>
            <a:pPr marL="398924" indent="-342900"/>
            <a:r>
              <a:rPr lang="en-GB" sz="2400" dirty="0">
                <a:latin typeface="Campton Medium" panose="020B0004020102020203" pitchFamily="34" charset="0"/>
              </a:rPr>
              <a:t>Ella Willis (they/them)</a:t>
            </a:r>
          </a:p>
          <a:p>
            <a:pPr marL="398924" indent="-342900"/>
            <a:r>
              <a:rPr lang="en-GB" sz="2400" dirty="0">
                <a:latin typeface="Campton Medium" panose="020B0004020102020203" pitchFamily="34" charset="0"/>
              </a:rPr>
              <a:t>Ellie Middleton (she/her)</a:t>
            </a:r>
          </a:p>
          <a:p>
            <a:pPr marL="398924" indent="-342900"/>
            <a:endParaRPr lang="en-GB" sz="2400" dirty="0">
              <a:latin typeface="Campton Medium" panose="020B0004020102020203" pitchFamily="34" charset="0"/>
            </a:endParaRPr>
          </a:p>
        </p:txBody>
      </p:sp>
      <p:sp>
        <p:nvSpPr>
          <p:cNvPr id="7" name="Text Placeholder 2">
            <a:extLst>
              <a:ext uri="{FF2B5EF4-FFF2-40B4-BE49-F238E27FC236}">
                <a16:creationId xmlns:a16="http://schemas.microsoft.com/office/drawing/2014/main" id="{E272A4ED-FC28-6365-874E-A0D88B06D680}"/>
              </a:ext>
            </a:extLst>
          </p:cNvPr>
          <p:cNvSpPr txBox="1">
            <a:spLocks/>
          </p:cNvSpPr>
          <p:nvPr/>
        </p:nvSpPr>
        <p:spPr>
          <a:xfrm>
            <a:off x="5981913" y="5422528"/>
            <a:ext cx="4581989" cy="587085"/>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6024" indent="0">
              <a:buNone/>
            </a:pPr>
            <a:r>
              <a:rPr lang="en-GB" sz="2400" dirty="0">
                <a:latin typeface="Campton Medium" panose="020B0004020102020203" pitchFamily="34" charset="0"/>
              </a:rPr>
              <a:t>Check out our Careers page!</a:t>
            </a:r>
          </a:p>
          <a:p>
            <a:pPr marL="398924" indent="-342900"/>
            <a:endParaRPr lang="en-GB" sz="2400" dirty="0">
              <a:latin typeface="Campton Medium" panose="020B0004020102020203" pitchFamily="34" charset="0"/>
            </a:endParaRPr>
          </a:p>
        </p:txBody>
      </p:sp>
      <p:pic>
        <p:nvPicPr>
          <p:cNvPr id="9" name="Picture 8" descr="A qr code with a white background&#10;&#10;Description automatically generated">
            <a:extLst>
              <a:ext uri="{FF2B5EF4-FFF2-40B4-BE49-F238E27FC236}">
                <a16:creationId xmlns:a16="http://schemas.microsoft.com/office/drawing/2014/main" id="{71ECF277-300D-7237-FC8A-0C4A3BE210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8211" y="2486685"/>
            <a:ext cx="2978558" cy="2978558"/>
          </a:xfrm>
          <a:prstGeom prst="rect">
            <a:avLst/>
          </a:prstGeom>
        </p:spPr>
      </p:pic>
    </p:spTree>
    <p:extLst>
      <p:ext uri="{BB962C8B-B14F-4D97-AF65-F5344CB8AC3E}">
        <p14:creationId xmlns:p14="http://schemas.microsoft.com/office/powerpoint/2010/main" val="3512457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013E6-7150-B85A-9ACD-AF384370DA48}"/>
              </a:ext>
            </a:extLst>
          </p:cNvPr>
          <p:cNvSpPr>
            <a:spLocks noGrp="1"/>
          </p:cNvSpPr>
          <p:nvPr>
            <p:ph type="title"/>
          </p:nvPr>
        </p:nvSpPr>
        <p:spPr/>
        <p:txBody>
          <a:bodyPr>
            <a:normAutofit fontScale="90000"/>
          </a:bodyPr>
          <a:lstStyle/>
          <a:p>
            <a:r>
              <a:rPr lang="en-GB" sz="4400" dirty="0"/>
              <a:t>Feedback</a:t>
            </a:r>
            <a:endParaRPr lang="en-GB" dirty="0"/>
          </a:p>
        </p:txBody>
      </p:sp>
      <p:sp>
        <p:nvSpPr>
          <p:cNvPr id="4" name="Text Placeholder 2">
            <a:extLst>
              <a:ext uri="{FF2B5EF4-FFF2-40B4-BE49-F238E27FC236}">
                <a16:creationId xmlns:a16="http://schemas.microsoft.com/office/drawing/2014/main" id="{64726496-9B92-777F-FAA0-38F45E83F219}"/>
              </a:ext>
            </a:extLst>
          </p:cNvPr>
          <p:cNvSpPr txBox="1">
            <a:spLocks/>
          </p:cNvSpPr>
          <p:nvPr/>
        </p:nvSpPr>
        <p:spPr>
          <a:xfrm>
            <a:off x="378024" y="980558"/>
            <a:ext cx="8977643" cy="4735513"/>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48193" lvl="1" indent="0">
              <a:buNone/>
            </a:pPr>
            <a:endParaRPr lang="en-GB" sz="2008" dirty="0"/>
          </a:p>
        </p:txBody>
      </p:sp>
      <p:sp>
        <p:nvSpPr>
          <p:cNvPr id="5" name="Text Placeholder 2">
            <a:extLst>
              <a:ext uri="{FF2B5EF4-FFF2-40B4-BE49-F238E27FC236}">
                <a16:creationId xmlns:a16="http://schemas.microsoft.com/office/drawing/2014/main" id="{C86F76B8-857B-579B-9DD2-B6CFE604DEDC}"/>
              </a:ext>
            </a:extLst>
          </p:cNvPr>
          <p:cNvSpPr txBox="1">
            <a:spLocks/>
          </p:cNvSpPr>
          <p:nvPr/>
        </p:nvSpPr>
        <p:spPr>
          <a:xfrm>
            <a:off x="1709357" y="1094260"/>
            <a:ext cx="4628139" cy="542782"/>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6024" indent="0">
              <a:buNone/>
            </a:pPr>
            <a:r>
              <a:rPr lang="en-GB" sz="2400" dirty="0">
                <a:latin typeface="Campton Medium" panose="020B0004020102020203" pitchFamily="34" charset="0"/>
              </a:rPr>
              <a:t>Please provide feedback!</a:t>
            </a:r>
          </a:p>
        </p:txBody>
      </p:sp>
      <p:pic>
        <p:nvPicPr>
          <p:cNvPr id="1026" name="Picture 2">
            <a:extLst>
              <a:ext uri="{FF2B5EF4-FFF2-40B4-BE49-F238E27FC236}">
                <a16:creationId xmlns:a16="http://schemas.microsoft.com/office/drawing/2014/main" id="{98C615E4-0EFE-A294-6AC9-D8A96160D9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728" t="9628" r="9605" b="10425"/>
          <a:stretch/>
        </p:blipFill>
        <p:spPr bwMode="auto">
          <a:xfrm>
            <a:off x="1516865" y="1601053"/>
            <a:ext cx="4236266" cy="4147070"/>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2">
            <a:extLst>
              <a:ext uri="{FF2B5EF4-FFF2-40B4-BE49-F238E27FC236}">
                <a16:creationId xmlns:a16="http://schemas.microsoft.com/office/drawing/2014/main" id="{E7C7F09F-76CE-E0EA-F846-E288A1C9E5B9}"/>
              </a:ext>
            </a:extLst>
          </p:cNvPr>
          <p:cNvSpPr txBox="1">
            <a:spLocks/>
          </p:cNvSpPr>
          <p:nvPr/>
        </p:nvSpPr>
        <p:spPr>
          <a:xfrm>
            <a:off x="7077026" y="4131004"/>
            <a:ext cx="4368921" cy="1448693"/>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l" fontAlgn="auto">
              <a:buNone/>
            </a:pPr>
            <a:r>
              <a:rPr lang="en-GB" sz="2000" b="0" i="0" dirty="0">
                <a:effectLst/>
                <a:latin typeface="Campton Medium" panose="020B0004020102020203" pitchFamily="34" charset="0"/>
                <a:hlinkClick r:id="rId4"/>
              </a:rPr>
              <a:t>www.linkedin.com/in/isi-turner</a:t>
            </a:r>
            <a:endParaRPr lang="en-GB" sz="2000" b="0" i="0" dirty="0">
              <a:effectLst/>
              <a:latin typeface="Campton Medium" panose="020B0004020102020203" pitchFamily="34" charset="0"/>
            </a:endParaRPr>
          </a:p>
          <a:p>
            <a:pPr marL="0" indent="0" algn="l" fontAlgn="auto">
              <a:buNone/>
            </a:pPr>
            <a:endParaRPr lang="en-GB" sz="2000" b="0" i="0" dirty="0">
              <a:effectLst/>
              <a:latin typeface="Campton Medium" panose="020B0004020102020203" pitchFamily="34" charset="0"/>
            </a:endParaRPr>
          </a:p>
          <a:p>
            <a:pPr marL="0" indent="0">
              <a:buNone/>
            </a:pPr>
            <a:r>
              <a:rPr lang="en-GB" sz="2000" dirty="0">
                <a:latin typeface="Campton Medium" panose="020B0004020102020203" pitchFamily="34" charset="0"/>
              </a:rPr>
              <a:t>isi@advancinganalytics.co.uk</a:t>
            </a:r>
            <a:br>
              <a:rPr lang="en-GB" sz="2000" dirty="0">
                <a:latin typeface="Campton Medium" panose="020B0004020102020203" pitchFamily="34" charset="0"/>
              </a:rPr>
            </a:br>
            <a:endParaRPr lang="en-GB" sz="3600" dirty="0">
              <a:latin typeface="Campton Medium" panose="020B0004020102020203" pitchFamily="34" charset="0"/>
            </a:endParaRPr>
          </a:p>
        </p:txBody>
      </p:sp>
      <p:pic>
        <p:nvPicPr>
          <p:cNvPr id="1032" name="Picture 8" descr="LinkedIn Logo, LinkedIn Symbol Meaning, History and Evolution">
            <a:extLst>
              <a:ext uri="{FF2B5EF4-FFF2-40B4-BE49-F238E27FC236}">
                <a16:creationId xmlns:a16="http://schemas.microsoft.com/office/drawing/2014/main" id="{3DF64686-3F29-EC3D-95A1-13B39C7637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9729" y="4131004"/>
            <a:ext cx="617297" cy="48716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Download High Quality email logo png vector Transparent PNG Images ...">
            <a:extLst>
              <a:ext uri="{FF2B5EF4-FFF2-40B4-BE49-F238E27FC236}">
                <a16:creationId xmlns:a16="http://schemas.microsoft.com/office/drawing/2014/main" id="{D13ACBED-F7B2-DC92-97F6-2A418A239373}"/>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4767" b="94922" l="4022" r="96196">
                        <a14:foregroundMark x1="40000" y1="18342" x2="40000" y2="18342"/>
                        <a14:foregroundMark x1="52717" y1="5078" x2="37500" y2="8290"/>
                        <a14:foregroundMark x1="37500" y1="8290" x2="37500" y2="8290"/>
                        <a14:foregroundMark x1="50217" y1="4767" x2="44348" y2="6010"/>
                        <a14:foregroundMark x1="48587" y1="5596" x2="75000" y2="20207"/>
                        <a14:foregroundMark x1="75000" y1="20207" x2="85543" y2="32332"/>
                        <a14:foregroundMark x1="85543" y1="32332" x2="88478" y2="51295"/>
                        <a14:foregroundMark x1="88478" y1="51295" x2="83478" y2="70466"/>
                        <a14:foregroundMark x1="83478" y1="70466" x2="72500" y2="83109"/>
                        <a14:foregroundMark x1="72500" y1="83109" x2="57065" y2="88394"/>
                        <a14:foregroundMark x1="57065" y1="88394" x2="38913" y2="86839"/>
                        <a14:foregroundMark x1="38913" y1="86839" x2="20109" y2="78549"/>
                        <a14:foregroundMark x1="20109" y1="78549" x2="11739" y2="71503"/>
                        <a14:foregroundMark x1="11739" y1="71503" x2="8478" y2="63316"/>
                        <a14:foregroundMark x1="8478" y1="63316" x2="9891" y2="41140"/>
                        <a14:foregroundMark x1="9891" y1="41140" x2="18478" y2="24663"/>
                        <a14:foregroundMark x1="18478" y1="24663" x2="49239" y2="6010"/>
                        <a14:foregroundMark x1="31957" y1="13990" x2="55435" y2="35130"/>
                        <a14:foregroundMark x1="55435" y1="35130" x2="55435" y2="35233"/>
                        <a14:foregroundMark x1="59674" y1="12746" x2="37826" y2="44041"/>
                        <a14:foregroundMark x1="75870" y1="18446" x2="86739" y2="30155"/>
                        <a14:foregroundMark x1="86739" y1="30155" x2="86957" y2="30466"/>
                        <a14:foregroundMark x1="78587" y1="26528" x2="76630" y2="46114"/>
                        <a14:foregroundMark x1="76630" y1="46114" x2="75761" y2="47254"/>
                        <a14:foregroundMark x1="61196" y1="37306" x2="63043" y2="63731"/>
                        <a14:foregroundMark x1="48696" y1="47254" x2="48696" y2="64145"/>
                        <a14:foregroundMark x1="48696" y1="64145" x2="48696" y2="64041"/>
                        <a14:foregroundMark x1="42174" y1="45078" x2="35435" y2="64352"/>
                        <a14:foregroundMark x1="22717" y1="32435" x2="28261" y2="56684"/>
                        <a14:foregroundMark x1="32500" y1="12228" x2="10761" y2="26632"/>
                        <a14:foregroundMark x1="15870" y1="24767" x2="7500" y2="49534"/>
                        <a14:foregroundMark x1="9130" y1="34611" x2="7609" y2="54301"/>
                        <a14:foregroundMark x1="7609" y1="54301" x2="7826" y2="57098"/>
                        <a14:foregroundMark x1="7826" y1="38238" x2="7500" y2="65596"/>
                        <a14:foregroundMark x1="6413" y1="38031" x2="4022" y2="52539"/>
                        <a14:foregroundMark x1="24783" y1="35544" x2="47717" y2="54922"/>
                        <a14:foregroundMark x1="77717" y1="34611" x2="60870" y2="48808"/>
                        <a14:foregroundMark x1="38043" y1="51295" x2="17391" y2="68290"/>
                        <a14:foregroundMark x1="17391" y1="68290" x2="13478" y2="74301"/>
                        <a14:foregroundMark x1="13478" y1="74301" x2="13587" y2="74301"/>
                        <a14:foregroundMark x1="62609" y1="52746" x2="82609" y2="72228"/>
                        <a14:foregroundMark x1="82609" y1="72228" x2="82609" y2="72228"/>
                        <a14:foregroundMark x1="84130" y1="27876" x2="92935" y2="49741"/>
                        <a14:foregroundMark x1="92935" y1="49741" x2="88478" y2="69637"/>
                        <a14:foregroundMark x1="88478" y1="69637" x2="88043" y2="70259"/>
                        <a14:foregroundMark x1="88370" y1="28083" x2="96630" y2="45699"/>
                        <a14:foregroundMark x1="96630" y1="45699" x2="96196" y2="55648"/>
                        <a14:foregroundMark x1="96196" y1="55648" x2="92065" y2="66010"/>
                        <a14:foregroundMark x1="26413" y1="26632" x2="50978" y2="41865"/>
                        <a14:foregroundMark x1="69130" y1="27979" x2="59457" y2="44041"/>
                        <a14:foregroundMark x1="68261" y1="33057" x2="78696" y2="42902"/>
                        <a14:foregroundMark x1="74130" y1="41554" x2="83261" y2="60622"/>
                        <a14:foregroundMark x1="78370" y1="50570" x2="73370" y2="60415"/>
                        <a14:foregroundMark x1="73696" y1="61969" x2="66304" y2="70052"/>
                        <a14:foregroundMark x1="74783" y1="46632" x2="63804" y2="63005"/>
                        <a14:foregroundMark x1="77391" y1="70570" x2="66413" y2="72539"/>
                        <a14:foregroundMark x1="51630" y1="61658" x2="61522" y2="71606"/>
                        <a14:foregroundMark x1="53587" y1="64352" x2="50978" y2="76166"/>
                        <a14:foregroundMark x1="50978" y1="76166" x2="50978" y2="76166"/>
                        <a14:foregroundMark x1="40652" y1="89741" x2="53587" y2="94922"/>
                        <a14:foregroundMark x1="53587" y1="94922" x2="53804" y2="94508"/>
                      </a14:backgroundRemoval>
                    </a14:imgEffect>
                  </a14:imgLayer>
                </a14:imgProps>
              </a:ext>
              <a:ext uri="{28A0092B-C50C-407E-A947-70E740481C1C}">
                <a14:useLocalDpi xmlns:a14="http://schemas.microsoft.com/office/drawing/2010/main" val="0"/>
              </a:ext>
            </a:extLst>
          </a:blip>
          <a:srcRect/>
          <a:stretch>
            <a:fillRect/>
          </a:stretch>
        </p:blipFill>
        <p:spPr bwMode="auto">
          <a:xfrm>
            <a:off x="6583385" y="4834086"/>
            <a:ext cx="429771" cy="450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1116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534E72D-CEC2-D8A8-851E-8F2CB5A3BFFF}"/>
              </a:ext>
            </a:extLst>
          </p:cNvPr>
          <p:cNvSpPr txBox="1">
            <a:spLocks/>
          </p:cNvSpPr>
          <p:nvPr/>
        </p:nvSpPr>
        <p:spPr>
          <a:xfrm>
            <a:off x="603709" y="349536"/>
            <a:ext cx="7186395" cy="749630"/>
          </a:xfrm>
          <a:prstGeom prst="rect">
            <a:avLst/>
          </a:prstGeom>
        </p:spPr>
        <p:txBody>
          <a:bodyPr>
            <a:normAutofit/>
          </a:bodyPr>
          <a:lstStyle>
            <a:lvl1pPr algn="l" defTabSz="896386" rtl="0" eaLnBrk="1" latinLnBrk="0" hangingPunct="1">
              <a:spcBef>
                <a:spcPct val="0"/>
              </a:spcBef>
              <a:buNone/>
              <a:defRPr sz="3200" kern="1200">
                <a:solidFill>
                  <a:srgbClr val="B52741"/>
                </a:solidFill>
                <a:latin typeface="+mj-lt"/>
                <a:ea typeface="+mj-ea"/>
                <a:cs typeface="+mj-cs"/>
              </a:defRPr>
            </a:lvl1pPr>
          </a:lstStyle>
          <a:p>
            <a:r>
              <a:rPr lang="en-GB" sz="4000" dirty="0"/>
              <a:t>Who am </a:t>
            </a:r>
            <a:r>
              <a:rPr lang="en-GB" sz="4000" dirty="0" err="1"/>
              <a:t>i</a:t>
            </a:r>
            <a:r>
              <a:rPr lang="en-GB" sz="4000" dirty="0"/>
              <a:t>?</a:t>
            </a:r>
          </a:p>
        </p:txBody>
      </p:sp>
      <p:sp>
        <p:nvSpPr>
          <p:cNvPr id="5" name="Text Placeholder 2">
            <a:extLst>
              <a:ext uri="{FF2B5EF4-FFF2-40B4-BE49-F238E27FC236}">
                <a16:creationId xmlns:a16="http://schemas.microsoft.com/office/drawing/2014/main" id="{C0E5B3B9-DA80-1731-2957-2BC6ED87EDA1}"/>
              </a:ext>
            </a:extLst>
          </p:cNvPr>
          <p:cNvSpPr txBox="1">
            <a:spLocks/>
          </p:cNvSpPr>
          <p:nvPr/>
        </p:nvSpPr>
        <p:spPr>
          <a:xfrm>
            <a:off x="603709" y="1231486"/>
            <a:ext cx="7961313" cy="4735513"/>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GB" sz="2400" dirty="0">
                <a:latin typeface="Campton Medium" panose="020B0004020102020203" pitchFamily="34" charset="0"/>
              </a:rPr>
              <a:t>Isi Turner – they/them</a:t>
            </a:r>
          </a:p>
          <a:p>
            <a:r>
              <a:rPr lang="en-GB" sz="2400" dirty="0">
                <a:latin typeface="Campton Medium" panose="020B0004020102020203" pitchFamily="34" charset="0"/>
              </a:rPr>
              <a:t>Marketing Executive at Advancing Analytics </a:t>
            </a:r>
          </a:p>
          <a:p>
            <a:r>
              <a:rPr lang="en-GB" sz="2400" dirty="0">
                <a:latin typeface="Campton Medium" panose="020B0004020102020203" pitchFamily="34" charset="0"/>
              </a:rPr>
              <a:t>Over 3 years marketing experience in Data/AI</a:t>
            </a:r>
            <a:endParaRPr lang="en-GB" sz="2400" dirty="0">
              <a:effectLst/>
              <a:latin typeface="Campton Medium" panose="020B0004020102020203" pitchFamily="34" charset="0"/>
            </a:endParaRPr>
          </a:p>
          <a:p>
            <a:endParaRPr lang="en-GB" sz="2400" dirty="0">
              <a:latin typeface="Campton Medium" panose="020B0004020102020203" pitchFamily="34" charset="0"/>
            </a:endParaRPr>
          </a:p>
          <a:p>
            <a:r>
              <a:rPr lang="en-GB" sz="2400" dirty="0">
                <a:latin typeface="Campton Medium" panose="020B0004020102020203" pitchFamily="34" charset="0"/>
              </a:rPr>
              <a:t>N</a:t>
            </a:r>
            <a:r>
              <a:rPr lang="en-GB" sz="2400" dirty="0">
                <a:effectLst/>
                <a:latin typeface="Campton Medium" panose="020B0004020102020203" pitchFamily="34" charset="0"/>
              </a:rPr>
              <a:t>on-binary</a:t>
            </a:r>
          </a:p>
          <a:p>
            <a:r>
              <a:rPr lang="en-GB" sz="2400" dirty="0">
                <a:effectLst/>
                <a:latin typeface="Campton Medium" panose="020B0004020102020203" pitchFamily="34" charset="0"/>
              </a:rPr>
              <a:t>Non-technical</a:t>
            </a:r>
          </a:p>
          <a:p>
            <a:r>
              <a:rPr lang="en-GB" sz="2400" dirty="0">
                <a:effectLst/>
                <a:latin typeface="Campton Medium" panose="020B0004020102020203" pitchFamily="34" charset="0"/>
              </a:rPr>
              <a:t>Neurodivergent</a:t>
            </a:r>
            <a:endParaRPr lang="en-GB" sz="2400" dirty="0">
              <a:latin typeface="Campton Medium" panose="020B0004020102020203" pitchFamily="34" charset="0"/>
            </a:endParaRPr>
          </a:p>
          <a:p>
            <a:pPr marL="0" indent="0">
              <a:buNone/>
            </a:pPr>
            <a:endParaRPr lang="en-GB" sz="2800" dirty="0">
              <a:latin typeface="Campton Medium" panose="020B0004020102020203" pitchFamily="34" charset="0"/>
            </a:endParaRPr>
          </a:p>
          <a:p>
            <a:r>
              <a:rPr lang="en-GB" sz="2800" dirty="0">
                <a:latin typeface="Campton Medium" panose="020B0004020102020203" pitchFamily="34" charset="0"/>
              </a:rPr>
              <a:t>Not a doctor!</a:t>
            </a:r>
            <a:endParaRPr lang="en-GB" sz="2400" dirty="0">
              <a:latin typeface="Campton Medium" panose="020B0004020102020203" pitchFamily="34" charset="0"/>
            </a:endParaRPr>
          </a:p>
        </p:txBody>
      </p:sp>
      <p:pic>
        <p:nvPicPr>
          <p:cNvPr id="6" name="Picture 5" descr="A person smiling for a selfie&#10;&#10;Description automatically generated">
            <a:extLst>
              <a:ext uri="{FF2B5EF4-FFF2-40B4-BE49-F238E27FC236}">
                <a16:creationId xmlns:a16="http://schemas.microsoft.com/office/drawing/2014/main" id="{780D2DA4-C257-F097-B376-A64FFC1DCC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9961" y="2627325"/>
            <a:ext cx="3182069" cy="3182069"/>
          </a:xfrm>
          <a:prstGeom prst="rect">
            <a:avLst/>
          </a:prstGeom>
        </p:spPr>
      </p:pic>
    </p:spTree>
    <p:extLst>
      <p:ext uri="{BB962C8B-B14F-4D97-AF65-F5344CB8AC3E}">
        <p14:creationId xmlns:p14="http://schemas.microsoft.com/office/powerpoint/2010/main" val="354915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511E2-6C89-B2E9-10F4-B8AA55C3D6EB}"/>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8B939ADC-5EA2-13D7-A06B-8D21DFD9D1E1}"/>
              </a:ext>
            </a:extLst>
          </p:cNvPr>
          <p:cNvSpPr txBox="1">
            <a:spLocks/>
          </p:cNvSpPr>
          <p:nvPr/>
        </p:nvSpPr>
        <p:spPr>
          <a:xfrm>
            <a:off x="603709" y="349536"/>
            <a:ext cx="7186395" cy="749630"/>
          </a:xfrm>
          <a:prstGeom prst="rect">
            <a:avLst/>
          </a:prstGeom>
        </p:spPr>
        <p:txBody>
          <a:bodyPr>
            <a:normAutofit/>
          </a:bodyPr>
          <a:lstStyle>
            <a:lvl1pPr algn="l" defTabSz="896386" rtl="0" eaLnBrk="1" latinLnBrk="0" hangingPunct="1">
              <a:spcBef>
                <a:spcPct val="0"/>
              </a:spcBef>
              <a:buNone/>
              <a:defRPr sz="3200" kern="1200">
                <a:solidFill>
                  <a:srgbClr val="B52741"/>
                </a:solidFill>
                <a:latin typeface="+mj-lt"/>
                <a:ea typeface="+mj-ea"/>
                <a:cs typeface="+mj-cs"/>
              </a:defRPr>
            </a:lvl1pPr>
          </a:lstStyle>
          <a:p>
            <a:r>
              <a:rPr lang="en-GB" sz="4000" dirty="0"/>
              <a:t>Why now?</a:t>
            </a:r>
          </a:p>
        </p:txBody>
      </p:sp>
      <p:sp>
        <p:nvSpPr>
          <p:cNvPr id="5" name="Text Placeholder 2">
            <a:extLst>
              <a:ext uri="{FF2B5EF4-FFF2-40B4-BE49-F238E27FC236}">
                <a16:creationId xmlns:a16="http://schemas.microsoft.com/office/drawing/2014/main" id="{870D0EA9-96FB-AD66-09D4-91727A429531}"/>
              </a:ext>
            </a:extLst>
          </p:cNvPr>
          <p:cNvSpPr txBox="1">
            <a:spLocks/>
          </p:cNvSpPr>
          <p:nvPr/>
        </p:nvSpPr>
        <p:spPr>
          <a:xfrm>
            <a:off x="603709" y="1231486"/>
            <a:ext cx="3686528" cy="4735513"/>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GB" sz="2400" dirty="0">
                <a:latin typeface="Campton Medium" panose="020B0004020102020203" pitchFamily="34" charset="0"/>
              </a:rPr>
              <a:t>Boom of people realising they’re neurodivergent</a:t>
            </a:r>
          </a:p>
          <a:p>
            <a:endParaRPr lang="en-GB" sz="2400" dirty="0">
              <a:latin typeface="Campton Medium" panose="020B0004020102020203" pitchFamily="34" charset="0"/>
            </a:endParaRPr>
          </a:p>
          <a:p>
            <a:r>
              <a:rPr lang="en-GB" sz="2400" dirty="0">
                <a:latin typeface="Campton Medium" panose="020B0004020102020203" pitchFamily="34" charset="0"/>
              </a:rPr>
              <a:t>Pandemic: </a:t>
            </a:r>
          </a:p>
          <a:p>
            <a:pPr lvl="2"/>
            <a:r>
              <a:rPr lang="en-GB" sz="2000" dirty="0">
                <a:latin typeface="Campton Medium" panose="020B0004020102020203" pitchFamily="34" charset="0"/>
              </a:rPr>
              <a:t>Working from home, no routine</a:t>
            </a:r>
          </a:p>
          <a:p>
            <a:pPr lvl="2"/>
            <a:r>
              <a:rPr lang="en-GB" sz="2000" dirty="0">
                <a:latin typeface="Campton Medium" panose="020B0004020102020203" pitchFamily="34" charset="0"/>
              </a:rPr>
              <a:t>Lower level of dopamine-inducing activities</a:t>
            </a:r>
          </a:p>
        </p:txBody>
      </p:sp>
      <p:pic>
        <p:nvPicPr>
          <p:cNvPr id="1026" name="Picture 2" descr="ADHD Iceberg Poster 11x17 Inches Printable Digital Download - Etsy">
            <a:extLst>
              <a:ext uri="{FF2B5EF4-FFF2-40B4-BE49-F238E27FC236}">
                <a16:creationId xmlns:a16="http://schemas.microsoft.com/office/drawing/2014/main" id="{DD18CB6D-09EC-4523-3BD5-E6906C7A0E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9794" y="184179"/>
            <a:ext cx="3640303" cy="5626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3648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013E6-7150-B85A-9ACD-AF384370DA48}"/>
              </a:ext>
            </a:extLst>
          </p:cNvPr>
          <p:cNvSpPr>
            <a:spLocks noGrp="1"/>
          </p:cNvSpPr>
          <p:nvPr>
            <p:ph type="title"/>
          </p:nvPr>
        </p:nvSpPr>
        <p:spPr/>
        <p:txBody>
          <a:bodyPr/>
          <a:lstStyle/>
          <a:p>
            <a:r>
              <a:rPr lang="en-GB" dirty="0"/>
              <a:t>My Journey</a:t>
            </a:r>
          </a:p>
        </p:txBody>
      </p:sp>
      <p:sp>
        <p:nvSpPr>
          <p:cNvPr id="3" name="Text Placeholder 2">
            <a:extLst>
              <a:ext uri="{FF2B5EF4-FFF2-40B4-BE49-F238E27FC236}">
                <a16:creationId xmlns:a16="http://schemas.microsoft.com/office/drawing/2014/main" id="{430CB0E8-EB9A-2686-D517-35B9B101E3CC}"/>
              </a:ext>
            </a:extLst>
          </p:cNvPr>
          <p:cNvSpPr txBox="1">
            <a:spLocks/>
          </p:cNvSpPr>
          <p:nvPr/>
        </p:nvSpPr>
        <p:spPr>
          <a:xfrm>
            <a:off x="225624" y="828158"/>
            <a:ext cx="7961313" cy="4735513"/>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48193" lvl="1" indent="0">
              <a:buNone/>
            </a:pPr>
            <a:endParaRPr lang="en-GB" sz="2008" dirty="0"/>
          </a:p>
        </p:txBody>
      </p:sp>
      <p:pic>
        <p:nvPicPr>
          <p:cNvPr id="1028" name="Picture 4" descr="lancaster-university-logo – ELe">
            <a:extLst>
              <a:ext uri="{FF2B5EF4-FFF2-40B4-BE49-F238E27FC236}">
                <a16:creationId xmlns:a16="http://schemas.microsoft.com/office/drawing/2014/main" id="{404737FE-8601-DFF0-B094-A1EACCD954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701" y="891931"/>
            <a:ext cx="4811714" cy="26150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ovie_set - Cinema Sétima Arte">
            <a:extLst>
              <a:ext uri="{FF2B5EF4-FFF2-40B4-BE49-F238E27FC236}">
                <a16:creationId xmlns:a16="http://schemas.microsoft.com/office/drawing/2014/main" id="{F9CDC360-686F-5B54-A030-08016B0FE5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1492" y="569927"/>
            <a:ext cx="4430240" cy="285907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ovie Production Digital Clapper Board Stock Photo - Download Image Now ...">
            <a:extLst>
              <a:ext uri="{FF2B5EF4-FFF2-40B4-BE49-F238E27FC236}">
                <a16:creationId xmlns:a16="http://schemas.microsoft.com/office/drawing/2014/main" id="{F714B65E-0042-7D5E-69A1-A47A4C8195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0114" y="3003719"/>
            <a:ext cx="3584762" cy="239219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ilm Photography Store London - Photography Subjects">
            <a:extLst>
              <a:ext uri="{FF2B5EF4-FFF2-40B4-BE49-F238E27FC236}">
                <a16:creationId xmlns:a16="http://schemas.microsoft.com/office/drawing/2014/main" id="{3941E800-3A38-5978-32C4-D43CD9B948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1953" y="3563347"/>
            <a:ext cx="3985537" cy="224186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red and white stamp&#10;&#10;Description automatically generated">
            <a:extLst>
              <a:ext uri="{FF2B5EF4-FFF2-40B4-BE49-F238E27FC236}">
                <a16:creationId xmlns:a16="http://schemas.microsoft.com/office/drawing/2014/main" id="{7AFBA871-68E8-98EC-7CD1-5261E56332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4537" y="990860"/>
            <a:ext cx="8799755" cy="4490410"/>
          </a:xfrm>
          <a:prstGeom prst="rect">
            <a:avLst/>
          </a:prstGeom>
        </p:spPr>
      </p:pic>
    </p:spTree>
    <p:extLst>
      <p:ext uri="{BB962C8B-B14F-4D97-AF65-F5344CB8AC3E}">
        <p14:creationId xmlns:p14="http://schemas.microsoft.com/office/powerpoint/2010/main" val="4207399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2"/>
                                        </p:tgtEl>
                                        <p:attrNameLst>
                                          <p:attrName>style.visibility</p:attrName>
                                        </p:attrNameLst>
                                      </p:cBhvr>
                                      <p:to>
                                        <p:strVal val="visible"/>
                                      </p:to>
                                    </p:set>
                                    <p:animEffect transition="in" filter="fade">
                                      <p:cBhvr>
                                        <p:cTn id="12" dur="500"/>
                                        <p:tgtEl>
                                          <p:spTgt spid="10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34"/>
                                        </p:tgtEl>
                                        <p:attrNameLst>
                                          <p:attrName>style.visibility</p:attrName>
                                        </p:attrNameLst>
                                      </p:cBhvr>
                                      <p:to>
                                        <p:strVal val="visible"/>
                                      </p:to>
                                    </p:set>
                                    <p:animEffect transition="in" filter="fade">
                                      <p:cBhvr>
                                        <p:cTn id="17" dur="500"/>
                                        <p:tgtEl>
                                          <p:spTgt spid="10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36"/>
                                        </p:tgtEl>
                                        <p:attrNameLst>
                                          <p:attrName>style.visibility</p:attrName>
                                        </p:attrNameLst>
                                      </p:cBhvr>
                                      <p:to>
                                        <p:strVal val="visible"/>
                                      </p:to>
                                    </p:set>
                                    <p:animEffect transition="in" filter="fade">
                                      <p:cBhvr>
                                        <p:cTn id="22" dur="500"/>
                                        <p:tgtEl>
                                          <p:spTgt spid="1036"/>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250" fill="hold"/>
                                        <p:tgtEl>
                                          <p:spTgt spid="7"/>
                                        </p:tgtEl>
                                        <p:attrNameLst>
                                          <p:attrName>ppt_w</p:attrName>
                                        </p:attrNameLst>
                                      </p:cBhvr>
                                      <p:tavLst>
                                        <p:tav tm="0">
                                          <p:val>
                                            <p:fltVal val="0"/>
                                          </p:val>
                                        </p:tav>
                                        <p:tav tm="100000">
                                          <p:val>
                                            <p:strVal val="#ppt_w"/>
                                          </p:val>
                                        </p:tav>
                                      </p:tavLst>
                                    </p:anim>
                                    <p:anim calcmode="lin" valueType="num">
                                      <p:cBhvr>
                                        <p:cTn id="28" dur="250" fill="hold"/>
                                        <p:tgtEl>
                                          <p:spTgt spid="7"/>
                                        </p:tgtEl>
                                        <p:attrNameLst>
                                          <p:attrName>ppt_h</p:attrName>
                                        </p:attrNameLst>
                                      </p:cBhvr>
                                      <p:tavLst>
                                        <p:tav tm="0">
                                          <p:val>
                                            <p:fltVal val="0"/>
                                          </p:val>
                                        </p:tav>
                                        <p:tav tm="100000">
                                          <p:val>
                                            <p:strVal val="#ppt_h"/>
                                          </p:val>
                                        </p:tav>
                                      </p:tavLst>
                                    </p:anim>
                                    <p:animEffect transition="in" filter="fade">
                                      <p:cBhvr>
                                        <p:cTn id="29"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013E6-7150-B85A-9ACD-AF384370DA48}"/>
              </a:ext>
            </a:extLst>
          </p:cNvPr>
          <p:cNvSpPr>
            <a:spLocks noGrp="1"/>
          </p:cNvSpPr>
          <p:nvPr>
            <p:ph type="title"/>
          </p:nvPr>
        </p:nvSpPr>
        <p:spPr/>
        <p:txBody>
          <a:bodyPr>
            <a:noAutofit/>
          </a:bodyPr>
          <a:lstStyle/>
          <a:p>
            <a:r>
              <a:rPr lang="en-GB" sz="4000" dirty="0"/>
              <a:t>Non-technical and Neurodivergent</a:t>
            </a:r>
          </a:p>
        </p:txBody>
      </p:sp>
      <p:sp>
        <p:nvSpPr>
          <p:cNvPr id="3" name="Text Placeholder 2">
            <a:extLst>
              <a:ext uri="{FF2B5EF4-FFF2-40B4-BE49-F238E27FC236}">
                <a16:creationId xmlns:a16="http://schemas.microsoft.com/office/drawing/2014/main" id="{430CB0E8-EB9A-2686-D517-35B9B101E3CC}"/>
              </a:ext>
            </a:extLst>
          </p:cNvPr>
          <p:cNvSpPr txBox="1">
            <a:spLocks/>
          </p:cNvSpPr>
          <p:nvPr/>
        </p:nvSpPr>
        <p:spPr>
          <a:xfrm>
            <a:off x="225624" y="952010"/>
            <a:ext cx="9718570" cy="991580"/>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GB" sz="2400" b="1" dirty="0">
                <a:latin typeface="Campton Medium" panose="020B0004020102020203" pitchFamily="34" charset="0"/>
              </a:rPr>
              <a:t>“When you’ve met one neurodivergent person, you’ve met one neurodivergent person”</a:t>
            </a:r>
          </a:p>
        </p:txBody>
      </p:sp>
      <p:pic>
        <p:nvPicPr>
          <p:cNvPr id="5" name="Picture 4" descr="A cartoon of a baby in a brain&#10;&#10;Description automatically generated">
            <a:extLst>
              <a:ext uri="{FF2B5EF4-FFF2-40B4-BE49-F238E27FC236}">
                <a16:creationId xmlns:a16="http://schemas.microsoft.com/office/drawing/2014/main" id="{EFC4CA39-7A6E-FB31-0A23-0BD7EB529F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061909"/>
            <a:ext cx="3181113" cy="3181113"/>
          </a:xfrm>
          <a:prstGeom prst="rect">
            <a:avLst/>
          </a:prstGeom>
        </p:spPr>
      </p:pic>
      <p:pic>
        <p:nvPicPr>
          <p:cNvPr id="7" name="Picture 6" descr="A robot sitting in a chair with many hands&#10;&#10;Description automatically generated">
            <a:extLst>
              <a:ext uri="{FF2B5EF4-FFF2-40B4-BE49-F238E27FC236}">
                <a16:creationId xmlns:a16="http://schemas.microsoft.com/office/drawing/2014/main" id="{E0FE7E19-3B69-9B05-937E-3E446C10D9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7560" y="2061909"/>
            <a:ext cx="3373300" cy="3373300"/>
          </a:xfrm>
          <a:prstGeom prst="rect">
            <a:avLst/>
          </a:prstGeom>
        </p:spPr>
      </p:pic>
      <p:sp>
        <p:nvSpPr>
          <p:cNvPr id="10" name="Text Placeholder 2">
            <a:extLst>
              <a:ext uri="{FF2B5EF4-FFF2-40B4-BE49-F238E27FC236}">
                <a16:creationId xmlns:a16="http://schemas.microsoft.com/office/drawing/2014/main" id="{029B220A-5C6B-1B6A-1741-4CE7BF64BBFB}"/>
              </a:ext>
            </a:extLst>
          </p:cNvPr>
          <p:cNvSpPr txBox="1">
            <a:spLocks/>
          </p:cNvSpPr>
          <p:nvPr/>
        </p:nvSpPr>
        <p:spPr>
          <a:xfrm>
            <a:off x="1639747" y="5476891"/>
            <a:ext cx="3181113" cy="429099"/>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GB" sz="2000" dirty="0">
                <a:latin typeface="Campton Medium" panose="020B0004020102020203" pitchFamily="34" charset="0"/>
              </a:rPr>
              <a:t>Executive dysfunction</a:t>
            </a:r>
          </a:p>
        </p:txBody>
      </p:sp>
      <p:sp>
        <p:nvSpPr>
          <p:cNvPr id="11" name="Text Placeholder 2">
            <a:extLst>
              <a:ext uri="{FF2B5EF4-FFF2-40B4-BE49-F238E27FC236}">
                <a16:creationId xmlns:a16="http://schemas.microsoft.com/office/drawing/2014/main" id="{80853698-E36F-DDE9-C75B-232D67264706}"/>
              </a:ext>
            </a:extLst>
          </p:cNvPr>
          <p:cNvSpPr txBox="1">
            <a:spLocks/>
          </p:cNvSpPr>
          <p:nvPr/>
        </p:nvSpPr>
        <p:spPr>
          <a:xfrm>
            <a:off x="6356293" y="5476891"/>
            <a:ext cx="3181113" cy="429099"/>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GB" sz="2000" dirty="0">
                <a:latin typeface="Campton Medium" panose="020B0004020102020203" pitchFamily="34" charset="0"/>
              </a:rPr>
              <a:t>‘Toddler in my brain’</a:t>
            </a:r>
          </a:p>
        </p:txBody>
      </p:sp>
    </p:spTree>
    <p:extLst>
      <p:ext uri="{BB962C8B-B14F-4D97-AF65-F5344CB8AC3E}">
        <p14:creationId xmlns:p14="http://schemas.microsoft.com/office/powerpoint/2010/main" val="325188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013E6-7150-B85A-9ACD-AF384370DA48}"/>
              </a:ext>
            </a:extLst>
          </p:cNvPr>
          <p:cNvSpPr>
            <a:spLocks noGrp="1"/>
          </p:cNvSpPr>
          <p:nvPr>
            <p:ph type="title"/>
          </p:nvPr>
        </p:nvSpPr>
        <p:spPr/>
        <p:txBody>
          <a:bodyPr>
            <a:noAutofit/>
          </a:bodyPr>
          <a:lstStyle/>
          <a:p>
            <a:r>
              <a:rPr lang="en-GB" sz="4000" dirty="0"/>
              <a:t>Non-technical and Neurodivergent</a:t>
            </a:r>
          </a:p>
        </p:txBody>
      </p:sp>
      <p:sp>
        <p:nvSpPr>
          <p:cNvPr id="3" name="Text Placeholder 2">
            <a:extLst>
              <a:ext uri="{FF2B5EF4-FFF2-40B4-BE49-F238E27FC236}">
                <a16:creationId xmlns:a16="http://schemas.microsoft.com/office/drawing/2014/main" id="{430CB0E8-EB9A-2686-D517-35B9B101E3CC}"/>
              </a:ext>
            </a:extLst>
          </p:cNvPr>
          <p:cNvSpPr txBox="1">
            <a:spLocks/>
          </p:cNvSpPr>
          <p:nvPr/>
        </p:nvSpPr>
        <p:spPr>
          <a:xfrm>
            <a:off x="917616" y="1562749"/>
            <a:ext cx="9718570" cy="5465066"/>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GB" sz="2400" dirty="0">
                <a:latin typeface="Campton Medium" panose="020B0004020102020203" pitchFamily="34" charset="0"/>
              </a:rPr>
              <a:t>INCUP:</a:t>
            </a:r>
          </a:p>
          <a:p>
            <a:r>
              <a:rPr lang="en-GB" sz="2400" dirty="0">
                <a:latin typeface="Campton Medium" panose="020B0004020102020203" pitchFamily="34" charset="0"/>
              </a:rPr>
              <a:t>Interest</a:t>
            </a:r>
          </a:p>
          <a:p>
            <a:r>
              <a:rPr lang="en-GB" sz="2400" dirty="0">
                <a:latin typeface="Campton Medium" panose="020B0004020102020203" pitchFamily="34" charset="0"/>
              </a:rPr>
              <a:t>Novelty</a:t>
            </a:r>
          </a:p>
          <a:p>
            <a:r>
              <a:rPr lang="en-GB" sz="2400" dirty="0">
                <a:latin typeface="Campton Medium" panose="020B0004020102020203" pitchFamily="34" charset="0"/>
              </a:rPr>
              <a:t>Challenge</a:t>
            </a:r>
          </a:p>
          <a:p>
            <a:r>
              <a:rPr lang="en-GB" sz="2400" dirty="0">
                <a:latin typeface="Campton Medium" panose="020B0004020102020203" pitchFamily="34" charset="0"/>
              </a:rPr>
              <a:t>Urgency</a:t>
            </a:r>
          </a:p>
          <a:p>
            <a:r>
              <a:rPr lang="en-GB" sz="2400" dirty="0">
                <a:latin typeface="Campton Medium" panose="020B0004020102020203" pitchFamily="34" charset="0"/>
              </a:rPr>
              <a:t>Passion</a:t>
            </a:r>
          </a:p>
          <a:p>
            <a:pPr marL="0" indent="0">
              <a:buNone/>
            </a:pPr>
            <a:endParaRPr lang="en-GB" sz="2400" dirty="0">
              <a:latin typeface="Campton Medium" panose="020B0004020102020203" pitchFamily="34" charset="0"/>
            </a:endParaRPr>
          </a:p>
        </p:txBody>
      </p:sp>
    </p:spTree>
    <p:extLst>
      <p:ext uri="{BB962C8B-B14F-4D97-AF65-F5344CB8AC3E}">
        <p14:creationId xmlns:p14="http://schemas.microsoft.com/office/powerpoint/2010/main" val="3578616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013E6-7150-B85A-9ACD-AF384370DA48}"/>
              </a:ext>
            </a:extLst>
          </p:cNvPr>
          <p:cNvSpPr>
            <a:spLocks noGrp="1"/>
          </p:cNvSpPr>
          <p:nvPr>
            <p:ph type="title"/>
          </p:nvPr>
        </p:nvSpPr>
        <p:spPr/>
        <p:txBody>
          <a:bodyPr>
            <a:normAutofit fontScale="90000"/>
          </a:bodyPr>
          <a:lstStyle/>
          <a:p>
            <a:r>
              <a:rPr lang="en-GB" sz="4400" dirty="0"/>
              <a:t>Interest</a:t>
            </a:r>
            <a:endParaRPr lang="en-GB" dirty="0"/>
          </a:p>
        </p:txBody>
      </p:sp>
      <p:sp>
        <p:nvSpPr>
          <p:cNvPr id="3" name="Text Placeholder 2">
            <a:extLst>
              <a:ext uri="{FF2B5EF4-FFF2-40B4-BE49-F238E27FC236}">
                <a16:creationId xmlns:a16="http://schemas.microsoft.com/office/drawing/2014/main" id="{430CB0E8-EB9A-2686-D517-35B9B101E3CC}"/>
              </a:ext>
            </a:extLst>
          </p:cNvPr>
          <p:cNvSpPr txBox="1">
            <a:spLocks/>
          </p:cNvSpPr>
          <p:nvPr/>
        </p:nvSpPr>
        <p:spPr>
          <a:xfrm>
            <a:off x="225624" y="828158"/>
            <a:ext cx="7961313" cy="4735513"/>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48193" lvl="1" indent="0">
              <a:buNone/>
            </a:pPr>
            <a:endParaRPr lang="en-GB" sz="2008" dirty="0"/>
          </a:p>
        </p:txBody>
      </p:sp>
      <p:sp>
        <p:nvSpPr>
          <p:cNvPr id="4" name="Text Placeholder 2">
            <a:extLst>
              <a:ext uri="{FF2B5EF4-FFF2-40B4-BE49-F238E27FC236}">
                <a16:creationId xmlns:a16="http://schemas.microsoft.com/office/drawing/2014/main" id="{64726496-9B92-777F-FAA0-38F45E83F219}"/>
              </a:ext>
            </a:extLst>
          </p:cNvPr>
          <p:cNvSpPr txBox="1">
            <a:spLocks/>
          </p:cNvSpPr>
          <p:nvPr/>
        </p:nvSpPr>
        <p:spPr>
          <a:xfrm>
            <a:off x="378024" y="980558"/>
            <a:ext cx="8977643" cy="4735513"/>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48193" lvl="1" indent="0">
              <a:buNone/>
            </a:pPr>
            <a:endParaRPr lang="en-GB" sz="2008" dirty="0"/>
          </a:p>
        </p:txBody>
      </p:sp>
      <p:sp>
        <p:nvSpPr>
          <p:cNvPr id="5" name="Text Placeholder 2">
            <a:extLst>
              <a:ext uri="{FF2B5EF4-FFF2-40B4-BE49-F238E27FC236}">
                <a16:creationId xmlns:a16="http://schemas.microsoft.com/office/drawing/2014/main" id="{AE959320-9923-399C-5F06-B006AF7AA5EE}"/>
              </a:ext>
            </a:extLst>
          </p:cNvPr>
          <p:cNvSpPr txBox="1">
            <a:spLocks/>
          </p:cNvSpPr>
          <p:nvPr/>
        </p:nvSpPr>
        <p:spPr>
          <a:xfrm>
            <a:off x="581815" y="1174376"/>
            <a:ext cx="9605677" cy="734168"/>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6024" indent="0">
              <a:buNone/>
            </a:pPr>
            <a:r>
              <a:rPr lang="en-GB" sz="2400" dirty="0">
                <a:latin typeface="Campton Medium" panose="020B0004020102020203" pitchFamily="34" charset="0"/>
              </a:rPr>
              <a:t>Importance-based vs interest-based nervous system</a:t>
            </a:r>
          </a:p>
        </p:txBody>
      </p:sp>
      <p:pic>
        <p:nvPicPr>
          <p:cNvPr id="7" name="Picture 6" descr="A cartoon of a baby playing video games&#10;&#10;Description automatically generated">
            <a:extLst>
              <a:ext uri="{FF2B5EF4-FFF2-40B4-BE49-F238E27FC236}">
                <a16:creationId xmlns:a16="http://schemas.microsoft.com/office/drawing/2014/main" id="{839DD95E-3BDD-68E2-B821-7ACDD70CA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000" y="1834796"/>
            <a:ext cx="3475954" cy="3475954"/>
          </a:xfrm>
          <a:prstGeom prst="rect">
            <a:avLst/>
          </a:prstGeom>
        </p:spPr>
      </p:pic>
      <p:pic>
        <p:nvPicPr>
          <p:cNvPr id="9" name="Picture 8" descr="A person with many hands holding papers and a computer&#10;&#10;Description automatically generated">
            <a:extLst>
              <a:ext uri="{FF2B5EF4-FFF2-40B4-BE49-F238E27FC236}">
                <a16:creationId xmlns:a16="http://schemas.microsoft.com/office/drawing/2014/main" id="{0D4F6B0E-B131-6A38-FB8C-DFDBCBE4E2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1601" y="1760767"/>
            <a:ext cx="3605766" cy="3605766"/>
          </a:xfrm>
          <a:prstGeom prst="rect">
            <a:avLst/>
          </a:prstGeom>
        </p:spPr>
      </p:pic>
      <p:sp>
        <p:nvSpPr>
          <p:cNvPr id="10" name="Text Placeholder 2">
            <a:extLst>
              <a:ext uri="{FF2B5EF4-FFF2-40B4-BE49-F238E27FC236}">
                <a16:creationId xmlns:a16="http://schemas.microsoft.com/office/drawing/2014/main" id="{ECA88214-EEE3-D2C5-D0BC-ABA8915251BC}"/>
              </a:ext>
            </a:extLst>
          </p:cNvPr>
          <p:cNvSpPr txBox="1">
            <a:spLocks/>
          </p:cNvSpPr>
          <p:nvPr/>
        </p:nvSpPr>
        <p:spPr>
          <a:xfrm>
            <a:off x="1793016" y="5393962"/>
            <a:ext cx="3322107" cy="515927"/>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6024" indent="0">
              <a:buNone/>
            </a:pPr>
            <a:r>
              <a:rPr lang="en-GB" sz="2400" dirty="0">
                <a:latin typeface="Campton Medium" panose="020B0004020102020203" pitchFamily="34" charset="0"/>
              </a:rPr>
              <a:t>Distract the toddler</a:t>
            </a:r>
          </a:p>
        </p:txBody>
      </p:sp>
      <p:sp>
        <p:nvSpPr>
          <p:cNvPr id="11" name="Text Placeholder 2">
            <a:extLst>
              <a:ext uri="{FF2B5EF4-FFF2-40B4-BE49-F238E27FC236}">
                <a16:creationId xmlns:a16="http://schemas.microsoft.com/office/drawing/2014/main" id="{E363EE4C-D239-AC3C-6E67-59E974A25F0E}"/>
              </a:ext>
            </a:extLst>
          </p:cNvPr>
          <p:cNvSpPr txBox="1">
            <a:spLocks/>
          </p:cNvSpPr>
          <p:nvPr/>
        </p:nvSpPr>
        <p:spPr>
          <a:xfrm>
            <a:off x="6856311" y="5349635"/>
            <a:ext cx="2394016" cy="515927"/>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6024" indent="0">
              <a:buNone/>
            </a:pPr>
            <a:r>
              <a:rPr lang="en-GB" sz="2400" dirty="0">
                <a:latin typeface="Campton Medium" panose="020B0004020102020203" pitchFamily="34" charset="0"/>
              </a:rPr>
              <a:t>Dual-tasking</a:t>
            </a:r>
          </a:p>
        </p:txBody>
      </p:sp>
    </p:spTree>
    <p:extLst>
      <p:ext uri="{BB962C8B-B14F-4D97-AF65-F5344CB8AC3E}">
        <p14:creationId xmlns:p14="http://schemas.microsoft.com/office/powerpoint/2010/main" val="87755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013E6-7150-B85A-9ACD-AF384370DA48}"/>
              </a:ext>
            </a:extLst>
          </p:cNvPr>
          <p:cNvSpPr>
            <a:spLocks noGrp="1"/>
          </p:cNvSpPr>
          <p:nvPr>
            <p:ph type="title"/>
          </p:nvPr>
        </p:nvSpPr>
        <p:spPr/>
        <p:txBody>
          <a:bodyPr>
            <a:normAutofit fontScale="90000"/>
          </a:bodyPr>
          <a:lstStyle/>
          <a:p>
            <a:r>
              <a:rPr lang="en-GB" sz="4400" dirty="0"/>
              <a:t>Novelty</a:t>
            </a:r>
            <a:endParaRPr lang="en-GB" dirty="0"/>
          </a:p>
        </p:txBody>
      </p:sp>
      <p:sp>
        <p:nvSpPr>
          <p:cNvPr id="3" name="Text Placeholder 2">
            <a:extLst>
              <a:ext uri="{FF2B5EF4-FFF2-40B4-BE49-F238E27FC236}">
                <a16:creationId xmlns:a16="http://schemas.microsoft.com/office/drawing/2014/main" id="{430CB0E8-EB9A-2686-D517-35B9B101E3CC}"/>
              </a:ext>
            </a:extLst>
          </p:cNvPr>
          <p:cNvSpPr txBox="1">
            <a:spLocks/>
          </p:cNvSpPr>
          <p:nvPr/>
        </p:nvSpPr>
        <p:spPr>
          <a:xfrm>
            <a:off x="225624" y="828158"/>
            <a:ext cx="7961313" cy="4735513"/>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48193" lvl="1" indent="0">
              <a:buNone/>
            </a:pPr>
            <a:endParaRPr lang="en-GB" sz="2008" dirty="0"/>
          </a:p>
        </p:txBody>
      </p:sp>
      <p:sp>
        <p:nvSpPr>
          <p:cNvPr id="4" name="Text Placeholder 2">
            <a:extLst>
              <a:ext uri="{FF2B5EF4-FFF2-40B4-BE49-F238E27FC236}">
                <a16:creationId xmlns:a16="http://schemas.microsoft.com/office/drawing/2014/main" id="{64726496-9B92-777F-FAA0-38F45E83F219}"/>
              </a:ext>
            </a:extLst>
          </p:cNvPr>
          <p:cNvSpPr txBox="1">
            <a:spLocks/>
          </p:cNvSpPr>
          <p:nvPr/>
        </p:nvSpPr>
        <p:spPr>
          <a:xfrm>
            <a:off x="378024" y="980558"/>
            <a:ext cx="8977643" cy="4735513"/>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48193" lvl="1" indent="0">
              <a:buNone/>
            </a:pPr>
            <a:endParaRPr lang="en-GB" sz="2008" dirty="0"/>
          </a:p>
        </p:txBody>
      </p:sp>
      <p:sp>
        <p:nvSpPr>
          <p:cNvPr id="5" name="Text Placeholder 2">
            <a:extLst>
              <a:ext uri="{FF2B5EF4-FFF2-40B4-BE49-F238E27FC236}">
                <a16:creationId xmlns:a16="http://schemas.microsoft.com/office/drawing/2014/main" id="{773F83A1-589A-4C53-0952-BB3485E5E061}"/>
              </a:ext>
            </a:extLst>
          </p:cNvPr>
          <p:cNvSpPr txBox="1">
            <a:spLocks/>
          </p:cNvSpPr>
          <p:nvPr/>
        </p:nvSpPr>
        <p:spPr>
          <a:xfrm>
            <a:off x="581815" y="1174376"/>
            <a:ext cx="7961313" cy="542782"/>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6024" indent="0">
              <a:buNone/>
            </a:pPr>
            <a:r>
              <a:rPr lang="en-GB" sz="2400" dirty="0" err="1">
                <a:latin typeface="Campton Medium" panose="020B0004020102020203" pitchFamily="34" charset="0"/>
              </a:rPr>
              <a:t>ADHDers</a:t>
            </a:r>
            <a:r>
              <a:rPr lang="en-GB" sz="2400" dirty="0">
                <a:latin typeface="Campton Medium" panose="020B0004020102020203" pitchFamily="34" charset="0"/>
              </a:rPr>
              <a:t> are drawn to new shiny things! </a:t>
            </a:r>
          </a:p>
          <a:p>
            <a:pPr marL="56024" indent="0">
              <a:buNone/>
            </a:pPr>
            <a:endParaRPr lang="en-GB" sz="2400" dirty="0">
              <a:latin typeface="Campton Medium" panose="020B0004020102020203" pitchFamily="34" charset="0"/>
            </a:endParaRPr>
          </a:p>
        </p:txBody>
      </p:sp>
      <p:pic>
        <p:nvPicPr>
          <p:cNvPr id="7" name="Picture 6" descr="A person sitting at a table with a computer&#10;&#10;Description automatically generated">
            <a:extLst>
              <a:ext uri="{FF2B5EF4-FFF2-40B4-BE49-F238E27FC236}">
                <a16:creationId xmlns:a16="http://schemas.microsoft.com/office/drawing/2014/main" id="{815C7E3E-07C3-3C20-4AAA-9F8AF7382B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9150" y="1956900"/>
            <a:ext cx="3308497" cy="3308497"/>
          </a:xfrm>
          <a:prstGeom prst="rect">
            <a:avLst/>
          </a:prstGeom>
        </p:spPr>
      </p:pic>
      <p:pic>
        <p:nvPicPr>
          <p:cNvPr id="9" name="Picture 8" descr="A person jumping over a table with books and laptops&#10;&#10;Description automatically generated">
            <a:extLst>
              <a:ext uri="{FF2B5EF4-FFF2-40B4-BE49-F238E27FC236}">
                <a16:creationId xmlns:a16="http://schemas.microsoft.com/office/drawing/2014/main" id="{2E9EC0C2-B0FE-1F21-96A2-B34C73AEC9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9405" y="1956900"/>
            <a:ext cx="3308497" cy="3308497"/>
          </a:xfrm>
          <a:prstGeom prst="rect">
            <a:avLst/>
          </a:prstGeom>
        </p:spPr>
      </p:pic>
      <p:sp>
        <p:nvSpPr>
          <p:cNvPr id="10" name="Text Placeholder 2">
            <a:extLst>
              <a:ext uri="{FF2B5EF4-FFF2-40B4-BE49-F238E27FC236}">
                <a16:creationId xmlns:a16="http://schemas.microsoft.com/office/drawing/2014/main" id="{C240C19B-C12A-1975-DD74-5CFBD5C1AD79}"/>
              </a:ext>
            </a:extLst>
          </p:cNvPr>
          <p:cNvSpPr txBox="1">
            <a:spLocks/>
          </p:cNvSpPr>
          <p:nvPr/>
        </p:nvSpPr>
        <p:spPr>
          <a:xfrm>
            <a:off x="1434886" y="5351419"/>
            <a:ext cx="3790825" cy="542782"/>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6024" indent="0">
              <a:buNone/>
            </a:pPr>
            <a:r>
              <a:rPr lang="en-GB" sz="2400" dirty="0">
                <a:latin typeface="Campton Medium" panose="020B0004020102020203" pitchFamily="34" charset="0"/>
              </a:rPr>
              <a:t>Change up your routine</a:t>
            </a:r>
          </a:p>
          <a:p>
            <a:pPr marL="56024" indent="0">
              <a:buNone/>
            </a:pPr>
            <a:endParaRPr lang="en-GB" sz="2400" dirty="0">
              <a:latin typeface="Campton Medium" panose="020B0004020102020203" pitchFamily="34" charset="0"/>
            </a:endParaRPr>
          </a:p>
        </p:txBody>
      </p:sp>
      <p:sp>
        <p:nvSpPr>
          <p:cNvPr id="11" name="Text Placeholder 2">
            <a:extLst>
              <a:ext uri="{FF2B5EF4-FFF2-40B4-BE49-F238E27FC236}">
                <a16:creationId xmlns:a16="http://schemas.microsoft.com/office/drawing/2014/main" id="{505FDC68-15E8-3075-F2FD-C62DC31AB44E}"/>
              </a:ext>
            </a:extLst>
          </p:cNvPr>
          <p:cNvSpPr txBox="1">
            <a:spLocks/>
          </p:cNvSpPr>
          <p:nvPr/>
        </p:nvSpPr>
        <p:spPr>
          <a:xfrm>
            <a:off x="6365518" y="5341597"/>
            <a:ext cx="3790825" cy="542782"/>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6024" indent="0">
              <a:buNone/>
            </a:pPr>
            <a:r>
              <a:rPr lang="en-GB" sz="2400" dirty="0">
                <a:latin typeface="Campton Medium" panose="020B0004020102020203" pitchFamily="34" charset="0"/>
              </a:rPr>
              <a:t>Bounce between tasks</a:t>
            </a:r>
          </a:p>
          <a:p>
            <a:pPr marL="56024" indent="0">
              <a:buNone/>
            </a:pPr>
            <a:endParaRPr lang="en-GB" sz="2400" dirty="0">
              <a:latin typeface="Campton Medium" panose="020B0004020102020203" pitchFamily="34" charset="0"/>
            </a:endParaRPr>
          </a:p>
        </p:txBody>
      </p:sp>
    </p:spTree>
    <p:extLst>
      <p:ext uri="{BB962C8B-B14F-4D97-AF65-F5344CB8AC3E}">
        <p14:creationId xmlns:p14="http://schemas.microsoft.com/office/powerpoint/2010/main" val="3020583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013E6-7150-B85A-9ACD-AF384370DA48}"/>
              </a:ext>
            </a:extLst>
          </p:cNvPr>
          <p:cNvSpPr>
            <a:spLocks noGrp="1"/>
          </p:cNvSpPr>
          <p:nvPr>
            <p:ph type="title"/>
          </p:nvPr>
        </p:nvSpPr>
        <p:spPr/>
        <p:txBody>
          <a:bodyPr>
            <a:normAutofit fontScale="90000"/>
          </a:bodyPr>
          <a:lstStyle/>
          <a:p>
            <a:r>
              <a:rPr lang="en-GB" sz="4400" dirty="0"/>
              <a:t>Challenge</a:t>
            </a:r>
            <a:endParaRPr lang="en-GB" dirty="0"/>
          </a:p>
        </p:txBody>
      </p:sp>
      <p:sp>
        <p:nvSpPr>
          <p:cNvPr id="3" name="Text Placeholder 2">
            <a:extLst>
              <a:ext uri="{FF2B5EF4-FFF2-40B4-BE49-F238E27FC236}">
                <a16:creationId xmlns:a16="http://schemas.microsoft.com/office/drawing/2014/main" id="{430CB0E8-EB9A-2686-D517-35B9B101E3CC}"/>
              </a:ext>
            </a:extLst>
          </p:cNvPr>
          <p:cNvSpPr txBox="1">
            <a:spLocks/>
          </p:cNvSpPr>
          <p:nvPr/>
        </p:nvSpPr>
        <p:spPr>
          <a:xfrm>
            <a:off x="225624" y="828158"/>
            <a:ext cx="7961313" cy="4735513"/>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48193" lvl="1" indent="0">
              <a:buNone/>
            </a:pPr>
            <a:endParaRPr lang="en-GB" sz="2008" dirty="0"/>
          </a:p>
        </p:txBody>
      </p:sp>
      <p:sp>
        <p:nvSpPr>
          <p:cNvPr id="4" name="Text Placeholder 2">
            <a:extLst>
              <a:ext uri="{FF2B5EF4-FFF2-40B4-BE49-F238E27FC236}">
                <a16:creationId xmlns:a16="http://schemas.microsoft.com/office/drawing/2014/main" id="{64726496-9B92-777F-FAA0-38F45E83F219}"/>
              </a:ext>
            </a:extLst>
          </p:cNvPr>
          <p:cNvSpPr txBox="1">
            <a:spLocks/>
          </p:cNvSpPr>
          <p:nvPr/>
        </p:nvSpPr>
        <p:spPr>
          <a:xfrm>
            <a:off x="378024" y="980558"/>
            <a:ext cx="8977643" cy="4735513"/>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48193" lvl="1" indent="0">
              <a:buNone/>
            </a:pPr>
            <a:endParaRPr lang="en-GB" sz="2008" dirty="0"/>
          </a:p>
        </p:txBody>
      </p:sp>
      <p:sp>
        <p:nvSpPr>
          <p:cNvPr id="5" name="Text Placeholder 2">
            <a:extLst>
              <a:ext uri="{FF2B5EF4-FFF2-40B4-BE49-F238E27FC236}">
                <a16:creationId xmlns:a16="http://schemas.microsoft.com/office/drawing/2014/main" id="{64115167-A76E-1280-633C-4D1555567190}"/>
              </a:ext>
            </a:extLst>
          </p:cNvPr>
          <p:cNvSpPr txBox="1">
            <a:spLocks/>
          </p:cNvSpPr>
          <p:nvPr/>
        </p:nvSpPr>
        <p:spPr>
          <a:xfrm>
            <a:off x="571183" y="1020280"/>
            <a:ext cx="7663734" cy="548098"/>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6024" indent="0">
              <a:buNone/>
            </a:pPr>
            <a:r>
              <a:rPr lang="en-GB" sz="2400" dirty="0">
                <a:latin typeface="Campton Medium" panose="020B0004020102020203" pitchFamily="34" charset="0"/>
              </a:rPr>
              <a:t>We’re easily bored, even if the work isn’t boring</a:t>
            </a:r>
          </a:p>
        </p:txBody>
      </p:sp>
      <p:pic>
        <p:nvPicPr>
          <p:cNvPr id="7" name="Picture 6" descr="A person and person pointing at a target&#10;&#10;Description automatically generated">
            <a:extLst>
              <a:ext uri="{FF2B5EF4-FFF2-40B4-BE49-F238E27FC236}">
                <a16:creationId xmlns:a16="http://schemas.microsoft.com/office/drawing/2014/main" id="{368FFA4A-1314-653D-8716-ADBEF0A211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988" y="1808762"/>
            <a:ext cx="3480936" cy="3480936"/>
          </a:xfrm>
          <a:prstGeom prst="rect">
            <a:avLst/>
          </a:prstGeom>
        </p:spPr>
      </p:pic>
      <p:sp>
        <p:nvSpPr>
          <p:cNvPr id="10" name="Text Placeholder 2">
            <a:extLst>
              <a:ext uri="{FF2B5EF4-FFF2-40B4-BE49-F238E27FC236}">
                <a16:creationId xmlns:a16="http://schemas.microsoft.com/office/drawing/2014/main" id="{6D5CC301-3A1B-CC21-3FED-870B721A4F42}"/>
              </a:ext>
            </a:extLst>
          </p:cNvPr>
          <p:cNvSpPr txBox="1">
            <a:spLocks/>
          </p:cNvSpPr>
          <p:nvPr/>
        </p:nvSpPr>
        <p:spPr>
          <a:xfrm>
            <a:off x="1521812" y="5346225"/>
            <a:ext cx="3943323" cy="548098"/>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6024" indent="0">
              <a:buNone/>
            </a:pPr>
            <a:r>
              <a:rPr lang="en-GB" sz="2400" dirty="0">
                <a:latin typeface="Campton Medium" panose="020B0004020102020203" pitchFamily="34" charset="0"/>
              </a:rPr>
              <a:t>Consistent goal setting</a:t>
            </a:r>
          </a:p>
        </p:txBody>
      </p:sp>
      <p:sp>
        <p:nvSpPr>
          <p:cNvPr id="11" name="Text Placeholder 2">
            <a:extLst>
              <a:ext uri="{FF2B5EF4-FFF2-40B4-BE49-F238E27FC236}">
                <a16:creationId xmlns:a16="http://schemas.microsoft.com/office/drawing/2014/main" id="{DD7FE9B3-3985-0B3D-51F3-CA9E13B168C6}"/>
              </a:ext>
            </a:extLst>
          </p:cNvPr>
          <p:cNvSpPr txBox="1">
            <a:spLocks/>
          </p:cNvSpPr>
          <p:nvPr/>
        </p:nvSpPr>
        <p:spPr>
          <a:xfrm>
            <a:off x="6192409" y="5340903"/>
            <a:ext cx="3406652" cy="548098"/>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6024" indent="0">
              <a:buNone/>
            </a:pPr>
            <a:r>
              <a:rPr lang="en-GB" sz="2400" dirty="0">
                <a:latin typeface="Campton Medium" panose="020B0004020102020203" pitchFamily="34" charset="0"/>
              </a:rPr>
              <a:t>Game-</a:t>
            </a:r>
            <a:r>
              <a:rPr lang="en-GB" sz="2400" dirty="0" err="1">
                <a:latin typeface="Campton Medium" panose="020B0004020102020203" pitchFamily="34" charset="0"/>
              </a:rPr>
              <a:t>ify</a:t>
            </a:r>
            <a:r>
              <a:rPr lang="en-GB" sz="2400" dirty="0">
                <a:latin typeface="Campton Medium" panose="020B0004020102020203" pitchFamily="34" charset="0"/>
              </a:rPr>
              <a:t> everything</a:t>
            </a:r>
          </a:p>
        </p:txBody>
      </p:sp>
      <p:pic>
        <p:nvPicPr>
          <p:cNvPr id="13" name="Picture 12" descr="A cartoon of a person sitting at a desk with a computer screen and a game&#10;&#10;Description automatically generated">
            <a:extLst>
              <a:ext uri="{FF2B5EF4-FFF2-40B4-BE49-F238E27FC236}">
                <a16:creationId xmlns:a16="http://schemas.microsoft.com/office/drawing/2014/main" id="{9DB3D8BA-3314-4993-10D3-540DA9F64B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4990" y="1808762"/>
            <a:ext cx="3480936" cy="3480936"/>
          </a:xfrm>
          <a:prstGeom prst="rect">
            <a:avLst/>
          </a:prstGeom>
        </p:spPr>
      </p:pic>
    </p:spTree>
    <p:extLst>
      <p:ext uri="{BB962C8B-B14F-4D97-AF65-F5344CB8AC3E}">
        <p14:creationId xmlns:p14="http://schemas.microsoft.com/office/powerpoint/2010/main" val="1162218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theme/theme1.xml><?xml version="1.0" encoding="utf-8"?>
<a:theme xmlns:a="http://schemas.openxmlformats.org/drawingml/2006/main" name="AA - Community Sessions">
  <a:themeElements>
    <a:clrScheme name="AdvancingA">
      <a:dk1>
        <a:srgbClr val="505151"/>
      </a:dk1>
      <a:lt1>
        <a:srgbClr val="FFFFFF"/>
      </a:lt1>
      <a:dk2>
        <a:srgbClr val="505050"/>
      </a:dk2>
      <a:lt2>
        <a:srgbClr val="D2D2D2"/>
      </a:lt2>
      <a:accent1>
        <a:srgbClr val="B12740"/>
      </a:accent1>
      <a:accent2>
        <a:srgbClr val="AFAEAC"/>
      </a:accent2>
      <a:accent3>
        <a:srgbClr val="EDEDED"/>
      </a:accent3>
      <a:accent4>
        <a:srgbClr val="6C6E6D"/>
      </a:accent4>
      <a:accent5>
        <a:srgbClr val="C22944"/>
      </a:accent5>
      <a:accent6>
        <a:srgbClr val="68217A"/>
      </a:accent6>
      <a:hlink>
        <a:srgbClr val="505050"/>
      </a:hlink>
      <a:folHlink>
        <a:srgbClr val="505050"/>
      </a:folHlink>
    </a:clrScheme>
    <a:fontScheme name="Custom 10">
      <a:majorFont>
        <a:latin typeface="Bebas Neue"/>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chemeClr val="bg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AA - Community Sessions" id="{F2EC8AC7-5227-4588-A727-9CE317C2D1D8}" vid="{3B506F55-00A8-46D4-8425-CF7FD64DEF7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549332d9-68bf-4487-9fc8-f898b54ba2f4">
      <Terms xmlns="http://schemas.microsoft.com/office/infopath/2007/PartnerControls"/>
    </lcf76f155ced4ddcb4097134ff3c332f>
    <TaxCatchAll xmlns="e5446278-f595-413d-97e8-9d05bced5ef2" xsi:nil="true"/>
    <MediaLengthInSeconds xmlns="549332d9-68bf-4487-9fc8-f898b54ba2f4"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ABC0BF1A8A8954B98F2D928AE998776" ma:contentTypeVersion="18" ma:contentTypeDescription="Create a new document." ma:contentTypeScope="" ma:versionID="c67a68b74823e8857dd0c8363d4c9146">
  <xsd:schema xmlns:xsd="http://www.w3.org/2001/XMLSchema" xmlns:xs="http://www.w3.org/2001/XMLSchema" xmlns:p="http://schemas.microsoft.com/office/2006/metadata/properties" xmlns:ns2="549332d9-68bf-4487-9fc8-f898b54ba2f4" xmlns:ns3="e5446278-f595-413d-97e8-9d05bced5ef2" targetNamespace="http://schemas.microsoft.com/office/2006/metadata/properties" ma:root="true" ma:fieldsID="a6fe58fb1eb00298859285923aa8c41d" ns2:_="" ns3:_="">
    <xsd:import namespace="549332d9-68bf-4487-9fc8-f898b54ba2f4"/>
    <xsd:import namespace="e5446278-f595-413d-97e8-9d05bced5ef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2:MediaServiceAutoKeyPoints" minOccurs="0"/>
                <xsd:element ref="ns2:MediaServiceKeyPoints"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49332d9-68bf-4487-9fc8-f898b54ba2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b699b8be-d5b6-46ba-9960-e7a042ebebf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5446278-f595-413d-97e8-9d05bced5ef2"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048869da-2ba5-45fe-bfb3-72e333cd1397}" ma:internalName="TaxCatchAll" ma:showField="CatchAllData" ma:web="e5446278-f595-413d-97e8-9d05bced5ef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FD9DEFF-6267-414D-9F4B-59C7F6E64999}">
  <ds:schemaRefs>
    <ds:schemaRef ds:uri="http://schemas.microsoft.com/office/2006/metadata/properties"/>
    <ds:schemaRef ds:uri="http://www.w3.org/XML/1998/namespace"/>
    <ds:schemaRef ds:uri="http://schemas.openxmlformats.org/package/2006/metadata/core-properties"/>
    <ds:schemaRef ds:uri="549332d9-68bf-4487-9fc8-f898b54ba2f4"/>
    <ds:schemaRef ds:uri="http://purl.org/dc/terms/"/>
    <ds:schemaRef ds:uri="http://schemas.microsoft.com/office/2006/documentManagement/types"/>
    <ds:schemaRef ds:uri="http://purl.org/dc/elements/1.1/"/>
    <ds:schemaRef ds:uri="http://schemas.microsoft.com/office/infopath/2007/PartnerControls"/>
    <ds:schemaRef ds:uri="e5446278-f595-413d-97e8-9d05bced5ef2"/>
    <ds:schemaRef ds:uri="http://purl.org/dc/dcmitype/"/>
  </ds:schemaRefs>
</ds:datastoreItem>
</file>

<file path=customXml/itemProps2.xml><?xml version="1.0" encoding="utf-8"?>
<ds:datastoreItem xmlns:ds="http://schemas.openxmlformats.org/officeDocument/2006/customXml" ds:itemID="{9C365EF5-C525-48D3-8393-244198D9F808}">
  <ds:schemaRefs>
    <ds:schemaRef ds:uri="549332d9-68bf-4487-9fc8-f898b54ba2f4"/>
    <ds:schemaRef ds:uri="e5446278-f595-413d-97e8-9d05bced5ef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0CA85AF-B6F2-4D7F-B372-B3030B8C340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Advancing Analytics Commercial Intro</Template>
  <TotalTime>11136</TotalTime>
  <Words>2614</Words>
  <Application>Microsoft Office PowerPoint</Application>
  <PresentationFormat>Widescreen</PresentationFormat>
  <Paragraphs>112</Paragraphs>
  <Slides>13</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Campton Medium</vt:lpstr>
      <vt:lpstr>AA - Community Sessions</vt:lpstr>
      <vt:lpstr>Winging it: My neurodivergent Non-technical journey into data</vt:lpstr>
      <vt:lpstr>PowerPoint Presentation</vt:lpstr>
      <vt:lpstr>PowerPoint Presentation</vt:lpstr>
      <vt:lpstr>My Journey</vt:lpstr>
      <vt:lpstr>Non-technical and Neurodivergent</vt:lpstr>
      <vt:lpstr>Non-technical and Neurodivergent</vt:lpstr>
      <vt:lpstr>Interest</vt:lpstr>
      <vt:lpstr>Novelty</vt:lpstr>
      <vt:lpstr>Challenge</vt:lpstr>
      <vt:lpstr>Urgency</vt:lpstr>
      <vt:lpstr>Passion</vt:lpstr>
      <vt:lpstr>Key takeaways</vt:lpstr>
      <vt:lpstr>Feedback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Terry McCann</dc:creator>
  <cp:lastModifiedBy>Isi Turner</cp:lastModifiedBy>
  <cp:revision>1</cp:revision>
  <cp:lastPrinted>2014-10-02T16:18:04Z</cp:lastPrinted>
  <dcterms:created xsi:type="dcterms:W3CDTF">2019-08-05T15:05:36Z</dcterms:created>
  <dcterms:modified xsi:type="dcterms:W3CDTF">2024-03-19T11:24:01Z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y fmtid="{D5CDD505-2E9C-101B-9397-08002B2CF9AE}" pid="3" name="MediaServiceImageTags">
    <vt:lpwstr/>
  </property>
  <property fmtid="{D5CDD505-2E9C-101B-9397-08002B2CF9AE}" pid="4" name="Tfs.LastKnownPath">
    <vt:lpwstr>https://advancin.sharepoint.com/sites/General/Shared Documents/General/Sales Materials/07. Architecture Reviews/Slides/Advancing Analytics Introduction - Training.pptx</vt:lpwstr>
  </property>
  <property fmtid="{D5CDD505-2E9C-101B-9397-08002B2CF9AE}" pid="5" name="ComplianceAssetId">
    <vt:lpwstr/>
  </property>
  <property fmtid="{D5CDD505-2E9C-101B-9397-08002B2CF9AE}" pid="6" name="TriggerFlowInfo">
    <vt:lpwstr/>
  </property>
  <property fmtid="{D5CDD505-2E9C-101B-9397-08002B2CF9AE}" pid="7" name="_ExtendedDescription">
    <vt:lpwstr/>
  </property>
  <property fmtid="{D5CDD505-2E9C-101B-9397-08002B2CF9AE}" pid="8" name="ContentTypeId">
    <vt:lpwstr>0x01010060F6B79D6B1E584DB7A00CB1721EF69E</vt:lpwstr>
  </property>
</Properties>
</file>